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6"/>
  </p:notesMasterIdLst>
  <p:sldIdLst>
    <p:sldId id="256" r:id="rId5"/>
    <p:sldId id="260" r:id="rId6"/>
    <p:sldId id="261" r:id="rId7"/>
    <p:sldId id="263" r:id="rId8"/>
    <p:sldId id="275" r:id="rId9"/>
    <p:sldId id="280" r:id="rId10"/>
    <p:sldId id="265" r:id="rId11"/>
    <p:sldId id="266" r:id="rId12"/>
    <p:sldId id="290" r:id="rId13"/>
    <p:sldId id="294" r:id="rId14"/>
    <p:sldId id="281" r:id="rId15"/>
    <p:sldId id="283" r:id="rId16"/>
    <p:sldId id="277" r:id="rId17"/>
    <p:sldId id="270" r:id="rId18"/>
    <p:sldId id="291" r:id="rId19"/>
    <p:sldId id="297" r:id="rId20"/>
    <p:sldId id="296" r:id="rId21"/>
    <p:sldId id="298" r:id="rId22"/>
    <p:sldId id="272" r:id="rId23"/>
    <p:sldId id="279" r:id="rId24"/>
    <p:sldId id="274" r:id="rId25"/>
    <p:sldId id="273" r:id="rId26"/>
    <p:sldId id="276" r:id="rId27"/>
    <p:sldId id="257" r:id="rId28"/>
    <p:sldId id="300" r:id="rId29"/>
    <p:sldId id="285" r:id="rId30"/>
    <p:sldId id="299" r:id="rId31"/>
    <p:sldId id="286" r:id="rId32"/>
    <p:sldId id="288" r:id="rId33"/>
    <p:sldId id="287" r:id="rId34"/>
    <p:sldId id="25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5350"/>
    <a:srgbClr val="3DDC84"/>
    <a:srgbClr val="2E2E2E"/>
    <a:srgbClr val="262626"/>
    <a:srgbClr val="202020"/>
    <a:srgbClr val="333333"/>
    <a:srgbClr val="D9DDE8"/>
    <a:srgbClr val="8E8E8E"/>
    <a:srgbClr val="CFCFCF"/>
    <a:srgbClr val="CCD5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74736" autoAdjust="0"/>
  </p:normalViewPr>
  <p:slideViewPr>
    <p:cSldViewPr snapToGrid="0">
      <p:cViewPr varScale="1">
        <p:scale>
          <a:sx n="81" d="100"/>
          <a:sy n="81" d="100"/>
        </p:scale>
        <p:origin x="1674" y="6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7717E-DA6D-4841-A6B1-8F0F0D4DCBAE}" type="datetimeFigureOut">
              <a:rPr lang="en-GB" smtClean="0"/>
              <a:t>05/06/2021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4B0526-2B12-4ADD-9E8A-3A3B8F22DE93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807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B0526-2B12-4ADD-9E8A-3A3B8F22DE9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58976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ELUDERE I MECCANISCMI DI ANALISI STATICA….</a:t>
            </a:r>
          </a:p>
          <a:p>
            <a:endParaRPr lang="it-IT" dirty="0"/>
          </a:p>
          <a:p>
            <a:r>
              <a:rPr lang="it-IT" dirty="0"/>
              <a:t>RAGGIRARE I MECCANISMI DI SANDBOXING offerti da </a:t>
            </a:r>
            <a:r>
              <a:rPr lang="it-IT" dirty="0" err="1"/>
              <a:t>Andorid</a:t>
            </a:r>
            <a:endParaRPr lang="en-GB" dirty="0"/>
          </a:p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B0526-2B12-4ADD-9E8A-3A3B8F22DE9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8532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Nella nostra metodologia siamo partiti dall’utilizzo di due insiemi di applicazioni</a:t>
            </a:r>
            <a:br>
              <a:rPr lang="it-IT" dirty="0"/>
            </a:br>
            <a:br>
              <a:rPr lang="it-IT" dirty="0"/>
            </a:br>
            <a:r>
              <a:rPr lang="it-IT" dirty="0"/>
              <a:t>Il primo </a:t>
            </a:r>
            <a:r>
              <a:rPr lang="it-IT" dirty="0" err="1"/>
              <a:t>innoqui</a:t>
            </a:r>
            <a:r>
              <a:rPr lang="it-IT" dirty="0"/>
              <a:t> </a:t>
            </a:r>
          </a:p>
          <a:p>
            <a:endParaRPr lang="it-IT" dirty="0"/>
          </a:p>
          <a:p>
            <a:r>
              <a:rPr lang="it-IT" dirty="0"/>
              <a:t>Il secondo noto in letteratura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B0526-2B12-4ADD-9E8A-3A3B8F22DE9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10686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Ogni coppia ha una prima app di GET……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B0526-2B12-4ADD-9E8A-3A3B8F22DE9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8677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La metodologia ha poi previsto di andare ad estrarre da ogni pacchetto </a:t>
            </a:r>
            <a:r>
              <a:rPr lang="it-IT" dirty="0" err="1"/>
              <a:t>apk</a:t>
            </a:r>
            <a:r>
              <a:rPr lang="it-IT" dirty="0"/>
              <a:t> il file </a:t>
            </a:r>
            <a:r>
              <a:rPr lang="it-IT" dirty="0" err="1"/>
              <a:t>classes.dex</a:t>
            </a:r>
            <a:r>
              <a:rPr lang="it-IT" dirty="0"/>
              <a:t> e di CONVERTIRE il </a:t>
            </a:r>
            <a:r>
              <a:rPr lang="it-IT" dirty="0" err="1"/>
              <a:t>bytecode</a:t>
            </a:r>
            <a:r>
              <a:rPr lang="it-IT" dirty="0"/>
              <a:t> in un file audio…..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Da ogni applicazione si è ricavato un file audio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B0526-2B12-4ADD-9E8A-3A3B8F22DE9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4005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Successivamente ogni file audio è stato suddiviso/splittato in più intervalli</a:t>
            </a:r>
            <a:br>
              <a:rPr lang="it-IT" dirty="0"/>
            </a:br>
            <a:br>
              <a:rPr lang="it-IT" dirty="0"/>
            </a:br>
            <a:r>
              <a:rPr lang="it-IT" dirty="0"/>
              <a:t>-----------------------------</a:t>
            </a:r>
            <a:br>
              <a:rPr lang="it-IT" dirty="0"/>
            </a:br>
            <a:r>
              <a:rPr lang="it-IT" dirty="0" err="1"/>
              <a:t>Pydumb</a:t>
            </a:r>
            <a:r>
              <a:rPr lang="it-IT" dirty="0"/>
              <a:t> </a:t>
            </a:r>
            <a:r>
              <a:rPr lang="it-IT" dirty="0" err="1"/>
              <a:t>lib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B0526-2B12-4ADD-9E8A-3A3B8F22DE9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49913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Al fine di effettuare la classificazione sono stati generati vari dataset. </a:t>
            </a:r>
            <a:br>
              <a:rPr lang="it-IT" dirty="0"/>
            </a:br>
            <a:br>
              <a:rPr lang="it-IT" dirty="0"/>
            </a:br>
            <a:r>
              <a:rPr lang="it-IT" dirty="0"/>
              <a:t>Partendo da ogni file audio suddiviso sono state estratte delle caratteristiche che descrivono il segnale audio. </a:t>
            </a:r>
            <a:br>
              <a:rPr lang="it-IT" dirty="0"/>
            </a:br>
            <a:br>
              <a:rPr lang="it-IT" dirty="0"/>
            </a:br>
            <a:r>
              <a:rPr lang="it-IT" dirty="0"/>
              <a:t>Queste caratteristiche hanno poi popolato i vari dataset. </a:t>
            </a:r>
            <a:br>
              <a:rPr lang="it-IT" dirty="0"/>
            </a:br>
            <a:br>
              <a:rPr lang="it-IT" dirty="0"/>
            </a:br>
            <a:r>
              <a:rPr lang="it-IT" dirty="0"/>
              <a:t>Nei dataset sono state poi specificate le etichette di classe. 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B0526-2B12-4ADD-9E8A-3A3B8F22DE9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8711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Nel primo dataset abbiamo utilizzato le etichette di classe per discriminare i canali di comunicazione utilizzati dalle applicazioni colludenti…..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B0526-2B12-4ADD-9E8A-3A3B8F22DE9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6486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Nel secondo dataset abbiamo discriminato attraverso le label di classi le features provenienti da applicazioni  </a:t>
            </a:r>
            <a:r>
              <a:rPr lang="it-IT" dirty="0" err="1"/>
              <a:t>Tru</a:t>
            </a:r>
            <a:r>
              <a:rPr lang="it-IT" dirty="0"/>
              <a:t> o </a:t>
            </a:r>
            <a:r>
              <a:rPr lang="it-IT" dirty="0" err="1"/>
              <a:t>Mlw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B0526-2B12-4ADD-9E8A-3A3B8F22DE9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577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Nel terzo dataset, contenete solamente applicativi colludenti…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B0526-2B12-4ADD-9E8A-3A3B8F22DE9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94317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Per effettuare la classificazione….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Rientra nell’apprendimento supervisionato ed ha come caratteristica principale… </a:t>
            </a:r>
          </a:p>
          <a:p>
            <a:endParaRPr lang="it-IT" dirty="0"/>
          </a:p>
          <a:p>
            <a:r>
              <a:rPr lang="it-IT" dirty="0"/>
              <a:t>L’obiettivo del MIL è quello di prevedere la label di una nuova bag non utilizzata nella fase di training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B0526-2B12-4ADD-9E8A-3A3B8F22DE9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0451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Nell’ultimo </a:t>
            </a:r>
            <a:r>
              <a:rPr lang="it-IT" dirty="0" err="1"/>
              <a:t>deccennio</a:t>
            </a:r>
            <a:r>
              <a:rPr lang="it-IT" dirty="0"/>
              <a:t>…. </a:t>
            </a:r>
            <a:br>
              <a:rPr lang="it-IT" dirty="0"/>
            </a:br>
            <a:br>
              <a:rPr lang="it-IT" dirty="0"/>
            </a:br>
            <a:r>
              <a:rPr lang="it-IT" dirty="0"/>
              <a:t>Attività, comunicative, lavorative di svago </a:t>
            </a:r>
            <a:br>
              <a:rPr lang="it-IT" dirty="0"/>
            </a:br>
            <a:br>
              <a:rPr lang="it-IT" dirty="0"/>
            </a:br>
            <a:r>
              <a:rPr lang="it-IT" dirty="0"/>
              <a:t>Basti pensare a quanto questi dispositivi ci hanno permesso di rimanere in contatto durante il periodo di </a:t>
            </a:r>
            <a:r>
              <a:rPr lang="it-IT" dirty="0" err="1"/>
              <a:t>lookdown</a:t>
            </a:r>
            <a:r>
              <a:rPr lang="it-IT" dirty="0"/>
              <a:t> 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B0526-2B12-4ADD-9E8A-3A3B8F22DE9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22014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B0526-2B12-4ADD-9E8A-3A3B8F22DE9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94894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Per la classificazione ci siamo affidati agli algoritmi MIL offerti dalle librerie del software </a:t>
            </a:r>
            <a:r>
              <a:rPr lang="it-IT" dirty="0" err="1"/>
              <a:t>weka</a:t>
            </a:r>
            <a:r>
              <a:rPr lang="it-IT" dirty="0"/>
              <a:t> 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B0526-2B12-4ADD-9E8A-3A3B8F22DE9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10204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 conclusione, dalle osservazioni effettuate possiamo affermare che la metodologie proposta e sviluppata ha riportato dei risultati soddisfacenti……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B0526-2B12-4ADD-9E8A-3A3B8F22DE9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9048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B0526-2B12-4ADD-9E8A-3A3B8F22DE9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628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FEATURES: SPETTOGRAMMA, CRTOMOGRAMMA … insiemi di valori da cui si estrae la media di </a:t>
            </a:r>
            <a:r>
              <a:rPr lang="it-IT" dirty="0" err="1"/>
              <a:t>ogniuno</a:t>
            </a:r>
            <a:endParaRPr lang="it-IT" dirty="0"/>
          </a:p>
          <a:p>
            <a:r>
              <a:rPr lang="it-IT" dirty="0"/>
              <a:t>COLLUDING: SHARED PREFERENCES non inter-app ma settando </a:t>
            </a:r>
            <a:r>
              <a:rPr lang="it-IT" dirty="0" err="1"/>
              <a:t>worldRead</a:t>
            </a:r>
            <a:r>
              <a:rPr lang="it-IT" dirty="0"/>
              <a:t> e world </a:t>
            </a:r>
            <a:r>
              <a:rPr lang="it-IT" dirty="0" err="1"/>
              <a:t>write</a:t>
            </a:r>
            <a:r>
              <a:rPr lang="it-IT" dirty="0"/>
              <a:t> si 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B0526-2B12-4ADD-9E8A-3A3B8F22DE9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6597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L’utilizzo del MIL si è reso necessario per andare a studiare se fosse possibile migliorare i risultati ottenuti in uno studio precedente che effettuava classificazione tramite tecniche di ML standard.</a:t>
            </a:r>
            <a:br>
              <a:rPr lang="it-IT" dirty="0"/>
            </a:br>
            <a:r>
              <a:rPr lang="it-IT"/>
              <a:t>-</a:t>
            </a:r>
            <a:endParaRPr lang="it-IT" dirty="0"/>
          </a:p>
          <a:p>
            <a:r>
              <a:rPr lang="it-IT" dirty="0"/>
              <a:t>Ma anche per studiare se la classificazione potesse avvenire non partendo da un’applicazione intera ma da sotto parti, ovvero dagli audio splittati. 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B0526-2B12-4ADD-9E8A-3A3B8F22DE9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405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 risultati ottenuti tramite MIL sono stati migliori. </a:t>
            </a:r>
            <a:br>
              <a:rPr lang="it-IT" dirty="0"/>
            </a:br>
            <a:br>
              <a:rPr lang="it-IT" dirty="0"/>
            </a:br>
            <a:r>
              <a:rPr lang="it-IT" dirty="0"/>
              <a:t>L’utilizzo del MIL si è reso necessario per andare a studiare se fosse possibile migliorare i risultati ottenuti in uno studio precedente che effettuava classificazione tramite tecniche di ML standard.</a:t>
            </a:r>
          </a:p>
          <a:p>
            <a:r>
              <a:rPr lang="it-IT" dirty="0"/>
              <a:t>Ma anche per studiare se la classificazione potesse avvenire non partendo da un’applicazione intera ma da sotto parti, ovvero dagli audio splittati. </a:t>
            </a:r>
            <a:endParaRPr lang="en-GB" dirty="0"/>
          </a:p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B0526-2B12-4ADD-9E8A-3A3B8F22DE9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6315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 risultati ottenuti tramite MIL sono stati migliori. </a:t>
            </a:r>
            <a:br>
              <a:rPr lang="it-IT" dirty="0"/>
            </a:br>
            <a:br>
              <a:rPr lang="it-IT" dirty="0"/>
            </a:br>
            <a:r>
              <a:rPr lang="it-IT" dirty="0"/>
              <a:t>L’utilizzo del MIL si è reso necessario per andare a studiare se fosse possibile migliorare i risultati ottenuti in uno studio precedente che effettuava classificazione tramite tecniche di ML standard.</a:t>
            </a:r>
          </a:p>
          <a:p>
            <a:r>
              <a:rPr lang="it-IT" dirty="0"/>
              <a:t>Ma anche per studiare se la classificazione potesse avvenire non partendo da un’applicazione intera ma da sotto parti, ovvero dagli audio splittati. </a:t>
            </a:r>
            <a:endParaRPr lang="en-GB" dirty="0"/>
          </a:p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B0526-2B12-4ADD-9E8A-3A3B8F22DE93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75453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B0526-2B12-4ADD-9E8A-3A3B8F22DE93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67018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B0526-2B12-4ADD-9E8A-3A3B8F22DE93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433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Sono quindi sempre di più i dati personali e sensibili che utilizziamo ed immagazziniamo….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Questi dati da un lato sono indispensabili…. </a:t>
            </a:r>
            <a:br>
              <a:rPr lang="it-IT" dirty="0"/>
            </a:br>
            <a:br>
              <a:rPr lang="it-IT" dirty="0"/>
            </a:br>
            <a:r>
              <a:rPr lang="it-IT" dirty="0"/>
              <a:t>È dunque lecito interrogarsi…..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B0526-2B12-4ADD-9E8A-3A3B8F22DE9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89159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B0526-2B12-4ADD-9E8A-3A3B8F22DE93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915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Un ruolo fondamentale per la sicurezza di un…. </a:t>
            </a:r>
            <a:br>
              <a:rPr lang="it-IT" dirty="0"/>
            </a:br>
            <a:br>
              <a:rPr lang="it-IT" dirty="0"/>
            </a:br>
            <a:br>
              <a:rPr lang="it-IT" dirty="0"/>
            </a:br>
            <a:r>
              <a:rPr lang="it-IT" dirty="0"/>
              <a:t>Proprio quest’ultima caratteristica espone Android al rischio di intrusione di codice malevolo. 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B0526-2B12-4ADD-9E8A-3A3B8F22DE9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1694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Con il temine Malware si vanno ad indicare tutti quegli applicativi sviluppati con lo scopo finale di arrecare un danno , o sottrarre informazioni da un sistema informatico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B0526-2B12-4ADD-9E8A-3A3B8F22DE9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02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Il termine stesso racchiude diverse tipologie di attacchi...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Rischi e pericoli dell’ambito del mondo dell’informatica e del </a:t>
            </a:r>
            <a:r>
              <a:rPr lang="it-IT" dirty="0" err="1"/>
              <a:t>moblie</a:t>
            </a:r>
            <a:r>
              <a:rPr lang="it-IT" dirty="0"/>
              <a:t> computing.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B0526-2B12-4ADD-9E8A-3A3B8F22DE9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7987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</a:t>
            </a:r>
            <a:r>
              <a:rPr lang="en-GB" dirty="0" err="1"/>
              <a:t>rischi</a:t>
            </a:r>
            <a:r>
              <a:rPr lang="en-GB" dirty="0"/>
              <a:t> </a:t>
            </a:r>
            <a:r>
              <a:rPr lang="en-GB" dirty="0" err="1"/>
              <a:t>legati</a:t>
            </a:r>
            <a:r>
              <a:rPr lang="en-GB" dirty="0"/>
              <a:t> </a:t>
            </a:r>
            <a:r>
              <a:rPr lang="en-GB" dirty="0" err="1"/>
              <a:t>alla</a:t>
            </a:r>
            <a:r>
              <a:rPr lang="en-GB" dirty="0"/>
              <a:t> </a:t>
            </a:r>
            <a:r>
              <a:rPr lang="en-GB" dirty="0" err="1"/>
              <a:t>sicurezza</a:t>
            </a:r>
            <a:r>
              <a:rPr lang="en-GB" dirty="0"/>
              <a:t>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più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mai</a:t>
            </a:r>
            <a:r>
              <a:rPr lang="en-GB" dirty="0"/>
              <a:t> </a:t>
            </a:r>
            <a:r>
              <a:rPr lang="en-GB" dirty="0" err="1"/>
              <a:t>attuali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B0526-2B12-4ADD-9E8A-3A3B8F22DE9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6134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Un particolare tipo di malware è rappresentato dal Colluding </a:t>
            </a:r>
            <a:r>
              <a:rPr lang="it-IT" dirty="0" err="1"/>
              <a:t>attack</a:t>
            </a:r>
            <a:r>
              <a:rPr lang="it-IT" dirty="0"/>
              <a:t>. </a:t>
            </a:r>
            <a:br>
              <a:rPr lang="it-IT" dirty="0"/>
            </a:br>
            <a:br>
              <a:rPr lang="it-IT" dirty="0"/>
            </a:br>
            <a:r>
              <a:rPr lang="it-IT" dirty="0"/>
              <a:t>Rientrano in questa categoria tutte quelle applicazioni che sviluppano codice malevolo e comunicano tra di loro tramite l’utilizzo di canali nascosti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B0526-2B12-4ADD-9E8A-3A3B8F22DE9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46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Proprio l’utilizzo di canali nascosti fa si che l’attacco possa essere DISTRIBUITO tra più applicazioni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B0526-2B12-4ADD-9E8A-3A3B8F22DE9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383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EDEBA9-E049-436F-8605-A9FBEC3D0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6E86E9E-93E6-442B-B949-76A2F7EE66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2DEBDC2-B192-4FBE-B8A2-008BFE5DC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311-7E4F-4DCE-8ED2-117DA67B80E6}" type="datetimeFigureOut">
              <a:rPr lang="en-GB" smtClean="0"/>
              <a:t>05/06/2021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13C3744-7027-4AE4-BB5F-AB3792910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40EB2CA-EEDF-4BBB-8C16-45F0F9ED5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C6517-B9C7-4929-8DDB-8CADD18078D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8996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369A5E-93E5-47B7-9289-BC4FF8DB6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0DDF869-58A2-445E-BB21-E827A9695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671117A-0AB0-4F29-BEE9-2D59504AC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311-7E4F-4DCE-8ED2-117DA67B80E6}" type="datetimeFigureOut">
              <a:rPr lang="en-GB" smtClean="0"/>
              <a:t>05/06/2021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5A6CB17-B0EE-4988-8499-380FE4DC9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420F9F3-36F1-4D75-8F46-2A0770781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C6517-B9C7-4929-8DDB-8CADD18078D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7777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D9F8187-FFC3-4AA1-BEC7-8DD5A54B4B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6D59E5C-74FE-45D0-AE46-70E8F47D59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344EBFF-A1D5-4341-84E6-19958FE95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311-7E4F-4DCE-8ED2-117DA67B80E6}" type="datetimeFigureOut">
              <a:rPr lang="en-GB" smtClean="0"/>
              <a:t>05/06/2021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950D669-DACF-42FE-BCC8-2D208A2F7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2E7D8B7-C260-4736-9A0D-D51BFFD6A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C6517-B9C7-4929-8DDB-8CADD18078D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4311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5CD647-ABE2-4945-9371-4EA3636D3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4A74C38-FB3C-4508-A56F-82115024F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FD34638-9F29-40D6-8ACA-D41EAE31C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311-7E4F-4DCE-8ED2-117DA67B80E6}" type="datetimeFigureOut">
              <a:rPr lang="en-GB" smtClean="0"/>
              <a:t>05/06/2021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F6388C0-AA60-47DA-9360-29C46CE72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896E0A-6B00-48E9-8C29-BE74851C5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C6517-B9C7-4929-8DDB-8CADD18078D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7251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E4800B-4141-4997-A253-725558CFC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83B14CA-1093-4E3D-9FCF-41AB7F2A4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280023-0E50-45EE-84E2-25A292142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311-7E4F-4DCE-8ED2-117DA67B80E6}" type="datetimeFigureOut">
              <a:rPr lang="en-GB" smtClean="0"/>
              <a:t>05/06/2021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196AE89-549A-4E1C-93D5-A30DDE297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8471374-B4AB-4E10-98FB-9B12869C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C6517-B9C7-4929-8DDB-8CADD18078D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7706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4517E7-3B07-448C-884D-3EE110087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7A3CE0-3255-4DDF-AE11-A3B6D22934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ED752C9-D791-4C56-B1B2-7E24606A17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766FADD-EC0B-4AEB-86CE-33B0D50BB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311-7E4F-4DCE-8ED2-117DA67B80E6}" type="datetimeFigureOut">
              <a:rPr lang="en-GB" smtClean="0"/>
              <a:t>05/06/2021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A9FC31-57F5-4A1A-AA21-50A09D9A4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920AB2F-2CE5-4B62-B969-201C30E1C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C6517-B9C7-4929-8DDB-8CADD18078D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762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C42615-1C22-43F6-BBCB-2CC2DDC6B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BEFA851-218D-49CC-996F-46F404024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9519E1E-955A-42E1-839C-1D459209B3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7E878B8-E17E-4AD2-B6A0-04986F1D65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D20B8BB-69E9-43AC-BC6C-42A2C8583A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94997F1-181A-499A-A4E8-763F4EDA8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311-7E4F-4DCE-8ED2-117DA67B80E6}" type="datetimeFigureOut">
              <a:rPr lang="en-GB" smtClean="0"/>
              <a:t>05/06/2021</a:t>
            </a:fld>
            <a:endParaRPr lang="en-GB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D924D2DC-5E2C-4CD5-B02B-734373892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262265F-1F03-4D4E-8BE9-811FDA2B2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C6517-B9C7-4929-8DDB-8CADD18078D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922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79E3D3-6547-436C-AF72-6873BFD6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779E177-2670-4BF0-B9FD-D8C2D1DD8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311-7E4F-4DCE-8ED2-117DA67B80E6}" type="datetimeFigureOut">
              <a:rPr lang="en-GB" smtClean="0"/>
              <a:t>05/06/2021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B0FDB8F-8F9E-468E-B0F1-BDCE5AC1E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9830AF7-DF63-4240-A65E-8CBDEFCAD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C6517-B9C7-4929-8DDB-8CADD18078D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1854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7FADEAB-3FCD-49B9-93A1-2713278DB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311-7E4F-4DCE-8ED2-117DA67B80E6}" type="datetimeFigureOut">
              <a:rPr lang="en-GB" smtClean="0"/>
              <a:t>05/06/2021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5A8D08E-62D1-499A-BD6E-04867E655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3B776C2-418E-474E-A40E-8EF81C541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C6517-B9C7-4929-8DDB-8CADD18078D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822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AF7AD9-2D70-4899-9EAC-4B5AA3D07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1936F05-97A6-4C51-A9F1-70AF15288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D4EDB69-911B-4329-BD53-85FA90B10B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A1021FE-077C-41F0-B979-6241686B0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311-7E4F-4DCE-8ED2-117DA67B80E6}" type="datetimeFigureOut">
              <a:rPr lang="en-GB" smtClean="0"/>
              <a:t>05/06/2021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830F085-D9AC-42E1-8246-1E9EFDE13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C3B9B-C0E7-479E-801F-F2710668C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C6517-B9C7-4929-8DDB-8CADD18078D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7075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409DAE-6594-484F-9E3B-7FA8F518F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95FA2DC-9227-4CE2-B9D0-6ADC04FAD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596D89E-AAA9-4FD0-8B76-50DD4CE1C2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266F974-EB60-4250-BA80-2390C545A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311-7E4F-4DCE-8ED2-117DA67B80E6}" type="datetimeFigureOut">
              <a:rPr lang="en-GB" smtClean="0"/>
              <a:t>05/06/2021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55B313E-209D-4494-9BFB-6E5A67206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7C18C6C-4872-4D9C-8F41-7D6A41976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C6517-B9C7-4929-8DDB-8CADD18078D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0374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F2EA58A-C19A-481B-9CA4-1E43DB23A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6DBB30B-6C8B-4C7A-B6A7-42A06D615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8087F39-1724-4474-9854-07D333EFF1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5D311-7E4F-4DCE-8ED2-117DA67B80E6}" type="datetimeFigureOut">
              <a:rPr lang="en-GB" smtClean="0"/>
              <a:t>05/06/2021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927B23F-5192-46D4-A116-ADF82AA2CB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1FC786-F275-462E-9E46-841A600932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C6517-B9C7-4929-8DDB-8CADD18078D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233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3CFFAECD-3218-40D6-AD4B-404C0CFC8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959" y="176563"/>
            <a:ext cx="2030075" cy="203007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18832EE-3206-4479-8B8D-0ABCF5C57660}"/>
              </a:ext>
            </a:extLst>
          </p:cNvPr>
          <p:cNvSpPr txBox="1"/>
          <p:nvPr/>
        </p:nvSpPr>
        <p:spPr>
          <a:xfrm>
            <a:off x="3494669" y="2220898"/>
            <a:ext cx="5202643" cy="8735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DIPARTIMENTO DI BIOSCIENZE E TERRITORIO</a:t>
            </a:r>
          </a:p>
          <a:p>
            <a:pPr algn="ctr">
              <a:lnSpc>
                <a:spcPct val="150000"/>
              </a:lnSpc>
            </a:pP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CORSO DI LAUREA IN INFORMATICA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75E83AD-BE5C-4C3A-AC9A-2A9902DF7F5D}"/>
              </a:ext>
            </a:extLst>
          </p:cNvPr>
          <p:cNvSpPr txBox="1"/>
          <p:nvPr/>
        </p:nvSpPr>
        <p:spPr>
          <a:xfrm>
            <a:off x="5399196" y="3094470"/>
            <a:ext cx="1393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Tesi di Laurea in</a:t>
            </a: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C93DE12-D755-48FD-9A8F-E1B4E0BE3E78}"/>
              </a:ext>
            </a:extLst>
          </p:cNvPr>
          <p:cNvSpPr txBox="1"/>
          <p:nvPr/>
        </p:nvSpPr>
        <p:spPr>
          <a:xfrm>
            <a:off x="4066426" y="3415795"/>
            <a:ext cx="405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PROGRAMMAZIONE</a:t>
            </a:r>
            <a:r>
              <a:rPr lang="it-IT" dirty="0"/>
              <a:t> 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it-IT" dirty="0"/>
              <a:t> 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it-IT" dirty="0"/>
              <a:t> 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MOBILE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6D0BC1A-2E0B-4163-80B0-0A22A0C0CA7A}"/>
              </a:ext>
            </a:extLst>
          </p:cNvPr>
          <p:cNvSpPr txBox="1"/>
          <p:nvPr/>
        </p:nvSpPr>
        <p:spPr>
          <a:xfrm>
            <a:off x="2127882" y="3818560"/>
            <a:ext cx="79362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Instance Learning </a:t>
            </a:r>
          </a:p>
          <a:p>
            <a:pPr algn="ctr"/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 l'identificazione di collusioni malevole in Android</a:t>
            </a: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B54B7D9-8384-41B5-A3E8-BE2B626B245A}"/>
              </a:ext>
            </a:extLst>
          </p:cNvPr>
          <p:cNvSpPr txBox="1"/>
          <p:nvPr/>
        </p:nvSpPr>
        <p:spPr>
          <a:xfrm>
            <a:off x="434952" y="5380821"/>
            <a:ext cx="223971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Relatore</a:t>
            </a:r>
          </a:p>
          <a:p>
            <a:pPr algn="ctr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Ing. Francesco Mercaldo</a:t>
            </a:r>
            <a:b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it-IT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Correlatore</a:t>
            </a:r>
          </a:p>
          <a:p>
            <a:pPr algn="ctr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Dott.ssa Rosangela Casolare</a:t>
            </a: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FB3220E5-EF01-4F4E-A18D-E1224254FF3E}"/>
              </a:ext>
            </a:extLst>
          </p:cNvPr>
          <p:cNvSpPr txBox="1"/>
          <p:nvPr/>
        </p:nvSpPr>
        <p:spPr>
          <a:xfrm>
            <a:off x="9843077" y="5673210"/>
            <a:ext cx="1554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/>
              <a:t>Candidato</a:t>
            </a:r>
          </a:p>
          <a:p>
            <a:pPr algn="ctr"/>
            <a:r>
              <a:rPr lang="it-IT" sz="1400" dirty="0"/>
              <a:t>Andrea</a:t>
            </a:r>
            <a:r>
              <a:rPr lang="it-IT" dirty="0"/>
              <a:t> </a:t>
            </a:r>
            <a:r>
              <a:rPr lang="it-IT" sz="1400" dirty="0"/>
              <a:t>D’Aguanno</a:t>
            </a:r>
            <a:endParaRPr lang="en-GB" sz="14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B837A60-723C-4A41-BA48-9F416E3B0EFA}"/>
              </a:ext>
            </a:extLst>
          </p:cNvPr>
          <p:cNvSpPr txBox="1"/>
          <p:nvPr/>
        </p:nvSpPr>
        <p:spPr>
          <a:xfrm>
            <a:off x="5390673" y="6257985"/>
            <a:ext cx="1127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A.A 2019/2020</a:t>
            </a:r>
          </a:p>
        </p:txBody>
      </p:sp>
    </p:spTree>
    <p:extLst>
      <p:ext uri="{BB962C8B-B14F-4D97-AF65-F5344CB8AC3E}">
        <p14:creationId xmlns:p14="http://schemas.microsoft.com/office/powerpoint/2010/main" val="1216152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4C93AD1-6851-4FC1-80E7-41FAA4D71DAC}"/>
              </a:ext>
            </a:extLst>
          </p:cNvPr>
          <p:cNvCxnSpPr/>
          <p:nvPr/>
        </p:nvCxnSpPr>
        <p:spPr>
          <a:xfrm>
            <a:off x="8704294" y="1721190"/>
            <a:ext cx="0" cy="3846881"/>
          </a:xfrm>
          <a:prstGeom prst="line">
            <a:avLst/>
          </a:prstGeom>
          <a:ln w="19050">
            <a:solidFill>
              <a:srgbClr val="EF53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C3BE87B-C66F-4269-8B51-C134128A4581}"/>
              </a:ext>
            </a:extLst>
          </p:cNvPr>
          <p:cNvSpPr txBox="1"/>
          <p:nvPr/>
        </p:nvSpPr>
        <p:spPr>
          <a:xfrm>
            <a:off x="9190609" y="2228671"/>
            <a:ext cx="25431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it-IT" sz="1800" kern="1200" dirty="0">
                <a:effectLst/>
                <a:latin typeface="Calibri" panose="020F0502020204030204" pitchFamily="34" charset="0"/>
                <a:ea typeface="+mn-ea"/>
                <a:cs typeface="+mn-cs"/>
              </a:rPr>
              <a:t>Le applicazioni colludenti</a:t>
            </a:r>
          </a:p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it-IT" sz="1800" kern="1200" dirty="0">
                <a:effectLst/>
                <a:latin typeface="Calibri" panose="020F0502020204030204" pitchFamily="34" charset="0"/>
                <a:ea typeface="+mn-ea"/>
                <a:cs typeface="+mn-cs"/>
              </a:rPr>
              <a:t>comunicano tra loro</a:t>
            </a:r>
            <a:br>
              <a:rPr lang="it-IT" sz="1800" kern="1200" dirty="0">
                <a:effectLst/>
                <a:latin typeface="Calibri" panose="020F0502020204030204" pitchFamily="34" charset="0"/>
                <a:ea typeface="+mn-ea"/>
                <a:cs typeface="+mn-cs"/>
              </a:rPr>
            </a:br>
            <a:r>
              <a:rPr lang="it-IT" sz="1800" kern="1200" dirty="0">
                <a:effectLst/>
                <a:latin typeface="Calibri" panose="020F0502020204030204" pitchFamily="34" charset="0"/>
                <a:ea typeface="+mn-ea"/>
                <a:cs typeface="+mn-cs"/>
              </a:rPr>
              <a:t>tramite canali nascosti</a:t>
            </a:r>
            <a:endParaRPr lang="en-GB" dirty="0">
              <a:effectLst/>
            </a:endParaRPr>
          </a:p>
          <a:p>
            <a:pPr algn="ctr"/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1B52E70-10F7-4805-9B2B-36F2BE7C90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9" r="16144" b="50000"/>
          <a:stretch/>
        </p:blipFill>
        <p:spPr>
          <a:xfrm>
            <a:off x="562273" y="1956383"/>
            <a:ext cx="7864156" cy="294523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9340AF0-D9D3-4B14-A4D4-B720EE2054C7}"/>
              </a:ext>
            </a:extLst>
          </p:cNvPr>
          <p:cNvSpPr txBox="1"/>
          <p:nvPr/>
        </p:nvSpPr>
        <p:spPr>
          <a:xfrm>
            <a:off x="8841514" y="4115967"/>
            <a:ext cx="32413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La comunicazione tramite </a:t>
            </a:r>
            <a:r>
              <a:rPr lang="it-IT" dirty="0" err="1"/>
              <a:t>covert</a:t>
            </a:r>
            <a:br>
              <a:rPr lang="it-IT" dirty="0"/>
            </a:br>
            <a:r>
              <a:rPr lang="it-IT" dirty="0" err="1"/>
              <a:t>channel</a:t>
            </a:r>
            <a:r>
              <a:rPr lang="it-IT" dirty="0"/>
              <a:t> inibisce i meccanismi </a:t>
            </a:r>
            <a:br>
              <a:rPr lang="it-IT" dirty="0"/>
            </a:br>
            <a:r>
              <a:rPr lang="it-IT" dirty="0"/>
              <a:t>di analisi statica</a:t>
            </a:r>
          </a:p>
        </p:txBody>
      </p:sp>
      <p:sp>
        <p:nvSpPr>
          <p:cNvPr id="9" name="Rettangolo con un angolo in alto arrotondato e l'altro ritagliato 6">
            <a:extLst>
              <a:ext uri="{FF2B5EF4-FFF2-40B4-BE49-F238E27FC236}">
                <a16:creationId xmlns:a16="http://schemas.microsoft.com/office/drawing/2014/main" id="{DAD73AFC-9B84-46CC-934F-1BE88C1B4879}"/>
              </a:ext>
            </a:extLst>
          </p:cNvPr>
          <p:cNvSpPr/>
          <p:nvPr/>
        </p:nvSpPr>
        <p:spPr>
          <a:xfrm>
            <a:off x="1" y="0"/>
            <a:ext cx="8426428" cy="1157414"/>
          </a:xfrm>
          <a:custGeom>
            <a:avLst/>
            <a:gdLst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0984859 w 11016943"/>
              <a:gd name="connsiteY2" fmla="*/ 2254007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130806 w 11042330"/>
              <a:gd name="connsiteY0" fmla="*/ 0 h 2294466"/>
              <a:gd name="connsiteX1" fmla="*/ 9975439 w 11042330"/>
              <a:gd name="connsiteY1" fmla="*/ 32091 h 2294466"/>
              <a:gd name="connsiteX2" fmla="*/ 11010246 w 11042330"/>
              <a:gd name="connsiteY2" fmla="*/ 2286098 h 2294466"/>
              <a:gd name="connsiteX3" fmla="*/ 11042330 w 11042330"/>
              <a:gd name="connsiteY3" fmla="*/ 2294466 h 2294466"/>
              <a:gd name="connsiteX4" fmla="*/ 25387 w 11042330"/>
              <a:gd name="connsiteY4" fmla="*/ 2294466 h 2294466"/>
              <a:gd name="connsiteX5" fmla="*/ 25387 w 11042330"/>
              <a:gd name="connsiteY5" fmla="*/ 409161 h 2294466"/>
              <a:gd name="connsiteX6" fmla="*/ 130806 w 11042330"/>
              <a:gd name="connsiteY6" fmla="*/ 0 h 2294466"/>
              <a:gd name="connsiteX0" fmla="*/ 201032 w 11016975"/>
              <a:gd name="connsiteY0" fmla="*/ 0 h 2304144"/>
              <a:gd name="connsiteX1" fmla="*/ 9950084 w 11016975"/>
              <a:gd name="connsiteY1" fmla="*/ 41769 h 2304144"/>
              <a:gd name="connsiteX2" fmla="*/ 10984891 w 11016975"/>
              <a:gd name="connsiteY2" fmla="*/ 2295776 h 2304144"/>
              <a:gd name="connsiteX3" fmla="*/ 11016975 w 11016975"/>
              <a:gd name="connsiteY3" fmla="*/ 2304144 h 2304144"/>
              <a:gd name="connsiteX4" fmla="*/ 32 w 11016975"/>
              <a:gd name="connsiteY4" fmla="*/ 2304144 h 2304144"/>
              <a:gd name="connsiteX5" fmla="*/ 32 w 11016975"/>
              <a:gd name="connsiteY5" fmla="*/ 418839 h 2304144"/>
              <a:gd name="connsiteX6" fmla="*/ 201032 w 11016975"/>
              <a:gd name="connsiteY6" fmla="*/ 0 h 2304144"/>
              <a:gd name="connsiteX0" fmla="*/ 179744 w 11018444"/>
              <a:gd name="connsiteY0" fmla="*/ 0 h 2313822"/>
              <a:gd name="connsiteX1" fmla="*/ 9951553 w 11018444"/>
              <a:gd name="connsiteY1" fmla="*/ 51447 h 2313822"/>
              <a:gd name="connsiteX2" fmla="*/ 10986360 w 11018444"/>
              <a:gd name="connsiteY2" fmla="*/ 2305454 h 2313822"/>
              <a:gd name="connsiteX3" fmla="*/ 11018444 w 11018444"/>
              <a:gd name="connsiteY3" fmla="*/ 2313822 h 2313822"/>
              <a:gd name="connsiteX4" fmla="*/ 1501 w 11018444"/>
              <a:gd name="connsiteY4" fmla="*/ 2313822 h 2313822"/>
              <a:gd name="connsiteX5" fmla="*/ 1501 w 11018444"/>
              <a:gd name="connsiteY5" fmla="*/ 428517 h 2313822"/>
              <a:gd name="connsiteX6" fmla="*/ 179744 w 11018444"/>
              <a:gd name="connsiteY6" fmla="*/ 0 h 2313822"/>
              <a:gd name="connsiteX0" fmla="*/ 180320 w 11019020"/>
              <a:gd name="connsiteY0" fmla="*/ 294 h 2314116"/>
              <a:gd name="connsiteX1" fmla="*/ 9952129 w 11019020"/>
              <a:gd name="connsiteY1" fmla="*/ 51741 h 2314116"/>
              <a:gd name="connsiteX2" fmla="*/ 10986936 w 11019020"/>
              <a:gd name="connsiteY2" fmla="*/ 2305748 h 2314116"/>
              <a:gd name="connsiteX3" fmla="*/ 11019020 w 11019020"/>
              <a:gd name="connsiteY3" fmla="*/ 2314116 h 2314116"/>
              <a:gd name="connsiteX4" fmla="*/ 2077 w 11019020"/>
              <a:gd name="connsiteY4" fmla="*/ 2314116 h 2314116"/>
              <a:gd name="connsiteX5" fmla="*/ 2077 w 11019020"/>
              <a:gd name="connsiteY5" fmla="*/ 428811 h 2314116"/>
              <a:gd name="connsiteX6" fmla="*/ 180320 w 11019020"/>
              <a:gd name="connsiteY6" fmla="*/ 294 h 2314116"/>
              <a:gd name="connsiteX0" fmla="*/ 180320 w 11019020"/>
              <a:gd name="connsiteY0" fmla="*/ 1476 h 2315298"/>
              <a:gd name="connsiteX1" fmla="*/ 9952129 w 11019020"/>
              <a:gd name="connsiteY1" fmla="*/ 52923 h 2315298"/>
              <a:gd name="connsiteX2" fmla="*/ 10986936 w 11019020"/>
              <a:gd name="connsiteY2" fmla="*/ 2306930 h 2315298"/>
              <a:gd name="connsiteX3" fmla="*/ 11019020 w 11019020"/>
              <a:gd name="connsiteY3" fmla="*/ 2315298 h 2315298"/>
              <a:gd name="connsiteX4" fmla="*/ 2077 w 11019020"/>
              <a:gd name="connsiteY4" fmla="*/ 2315298 h 2315298"/>
              <a:gd name="connsiteX5" fmla="*/ 2077 w 11019020"/>
              <a:gd name="connsiteY5" fmla="*/ 429993 h 2315298"/>
              <a:gd name="connsiteX6" fmla="*/ 180320 w 11019020"/>
              <a:gd name="connsiteY6" fmla="*/ 1476 h 2315298"/>
              <a:gd name="connsiteX0" fmla="*/ 180320 w 11908562"/>
              <a:gd name="connsiteY0" fmla="*/ 1476 h 2315298"/>
              <a:gd name="connsiteX1" fmla="*/ 11908562 w 11908562"/>
              <a:gd name="connsiteY1" fmla="*/ 76680 h 2315298"/>
              <a:gd name="connsiteX2" fmla="*/ 10986936 w 11908562"/>
              <a:gd name="connsiteY2" fmla="*/ 2306930 h 2315298"/>
              <a:gd name="connsiteX3" fmla="*/ 11019020 w 11908562"/>
              <a:gd name="connsiteY3" fmla="*/ 2315298 h 2315298"/>
              <a:gd name="connsiteX4" fmla="*/ 2077 w 11908562"/>
              <a:gd name="connsiteY4" fmla="*/ 2315298 h 2315298"/>
              <a:gd name="connsiteX5" fmla="*/ 2077 w 11908562"/>
              <a:gd name="connsiteY5" fmla="*/ 429993 h 2315298"/>
              <a:gd name="connsiteX6" fmla="*/ 180320 w 11908562"/>
              <a:gd name="connsiteY6" fmla="*/ 1476 h 2315298"/>
              <a:gd name="connsiteX0" fmla="*/ 180320 w 11908562"/>
              <a:gd name="connsiteY0" fmla="*/ 1476 h 2315298"/>
              <a:gd name="connsiteX1" fmla="*/ 11908562 w 11908562"/>
              <a:gd name="connsiteY1" fmla="*/ 13055 h 2315298"/>
              <a:gd name="connsiteX2" fmla="*/ 10986936 w 11908562"/>
              <a:gd name="connsiteY2" fmla="*/ 2306930 h 2315298"/>
              <a:gd name="connsiteX3" fmla="*/ 11019020 w 11908562"/>
              <a:gd name="connsiteY3" fmla="*/ 2315298 h 2315298"/>
              <a:gd name="connsiteX4" fmla="*/ 2077 w 11908562"/>
              <a:gd name="connsiteY4" fmla="*/ 2315298 h 2315298"/>
              <a:gd name="connsiteX5" fmla="*/ 2077 w 11908562"/>
              <a:gd name="connsiteY5" fmla="*/ 429993 h 2315298"/>
              <a:gd name="connsiteX6" fmla="*/ 180320 w 11908562"/>
              <a:gd name="connsiteY6" fmla="*/ 1476 h 2315298"/>
              <a:gd name="connsiteX0" fmla="*/ 180320 w 11918214"/>
              <a:gd name="connsiteY0" fmla="*/ 1476 h 2315298"/>
              <a:gd name="connsiteX1" fmla="*/ 11918214 w 11918214"/>
              <a:gd name="connsiteY1" fmla="*/ 13055 h 2315298"/>
              <a:gd name="connsiteX2" fmla="*/ 10986936 w 11918214"/>
              <a:gd name="connsiteY2" fmla="*/ 2306930 h 2315298"/>
              <a:gd name="connsiteX3" fmla="*/ 11019020 w 11918214"/>
              <a:gd name="connsiteY3" fmla="*/ 2315298 h 2315298"/>
              <a:gd name="connsiteX4" fmla="*/ 2077 w 11918214"/>
              <a:gd name="connsiteY4" fmla="*/ 2315298 h 2315298"/>
              <a:gd name="connsiteX5" fmla="*/ 2077 w 11918214"/>
              <a:gd name="connsiteY5" fmla="*/ 429993 h 2315298"/>
              <a:gd name="connsiteX6" fmla="*/ 180320 w 11918214"/>
              <a:gd name="connsiteY6" fmla="*/ 1476 h 231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18214" h="2315298">
                <a:moveTo>
                  <a:pt x="180320" y="1476"/>
                </a:moveTo>
                <a:lnTo>
                  <a:pt x="11918214" y="13055"/>
                </a:lnTo>
                <a:lnTo>
                  <a:pt x="10986936" y="2306930"/>
                </a:lnTo>
                <a:lnTo>
                  <a:pt x="11019020" y="2315298"/>
                </a:lnTo>
                <a:lnTo>
                  <a:pt x="2077" y="2315298"/>
                </a:lnTo>
                <a:lnTo>
                  <a:pt x="2077" y="429993"/>
                </a:lnTo>
                <a:cubicBezTo>
                  <a:pt x="2077" y="18502"/>
                  <a:pt x="-32482" y="-8202"/>
                  <a:pt x="180320" y="1476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93333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6000" dirty="0"/>
              <a:t>Colluding Attack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263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3E3E1023-A4C5-4E84-9BDD-0F89F328A0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9"/>
          <a:stretch/>
        </p:blipFill>
        <p:spPr>
          <a:xfrm>
            <a:off x="553042" y="2158950"/>
            <a:ext cx="5108724" cy="3166298"/>
          </a:xfrm>
          <a:prstGeom prst="rect">
            <a:avLst/>
          </a:prstGeom>
        </p:spPr>
      </p:pic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9489C258-3634-42E0-9438-96E58BC19CEB}"/>
              </a:ext>
            </a:extLst>
          </p:cNvPr>
          <p:cNvCxnSpPr>
            <a:cxnSpLocks/>
          </p:cNvCxnSpPr>
          <p:nvPr/>
        </p:nvCxnSpPr>
        <p:spPr>
          <a:xfrm>
            <a:off x="6096000" y="2099653"/>
            <a:ext cx="0" cy="3284892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" name="Rettangolo con un angolo in alto arrotondato e l'altro ritagliato 6">
            <a:extLst>
              <a:ext uri="{FF2B5EF4-FFF2-40B4-BE49-F238E27FC236}">
                <a16:creationId xmlns:a16="http://schemas.microsoft.com/office/drawing/2014/main" id="{3FBB8EB8-8CE7-42F7-85D6-31213A35A61E}"/>
              </a:ext>
            </a:extLst>
          </p:cNvPr>
          <p:cNvSpPr/>
          <p:nvPr/>
        </p:nvSpPr>
        <p:spPr>
          <a:xfrm>
            <a:off x="0" y="0"/>
            <a:ext cx="8426428" cy="1157414"/>
          </a:xfrm>
          <a:custGeom>
            <a:avLst/>
            <a:gdLst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0984859 w 11016943"/>
              <a:gd name="connsiteY2" fmla="*/ 2254007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130806 w 11042330"/>
              <a:gd name="connsiteY0" fmla="*/ 0 h 2294466"/>
              <a:gd name="connsiteX1" fmla="*/ 9975439 w 11042330"/>
              <a:gd name="connsiteY1" fmla="*/ 32091 h 2294466"/>
              <a:gd name="connsiteX2" fmla="*/ 11010246 w 11042330"/>
              <a:gd name="connsiteY2" fmla="*/ 2286098 h 2294466"/>
              <a:gd name="connsiteX3" fmla="*/ 11042330 w 11042330"/>
              <a:gd name="connsiteY3" fmla="*/ 2294466 h 2294466"/>
              <a:gd name="connsiteX4" fmla="*/ 25387 w 11042330"/>
              <a:gd name="connsiteY4" fmla="*/ 2294466 h 2294466"/>
              <a:gd name="connsiteX5" fmla="*/ 25387 w 11042330"/>
              <a:gd name="connsiteY5" fmla="*/ 409161 h 2294466"/>
              <a:gd name="connsiteX6" fmla="*/ 130806 w 11042330"/>
              <a:gd name="connsiteY6" fmla="*/ 0 h 2294466"/>
              <a:gd name="connsiteX0" fmla="*/ 201032 w 11016975"/>
              <a:gd name="connsiteY0" fmla="*/ 0 h 2304144"/>
              <a:gd name="connsiteX1" fmla="*/ 9950084 w 11016975"/>
              <a:gd name="connsiteY1" fmla="*/ 41769 h 2304144"/>
              <a:gd name="connsiteX2" fmla="*/ 10984891 w 11016975"/>
              <a:gd name="connsiteY2" fmla="*/ 2295776 h 2304144"/>
              <a:gd name="connsiteX3" fmla="*/ 11016975 w 11016975"/>
              <a:gd name="connsiteY3" fmla="*/ 2304144 h 2304144"/>
              <a:gd name="connsiteX4" fmla="*/ 32 w 11016975"/>
              <a:gd name="connsiteY4" fmla="*/ 2304144 h 2304144"/>
              <a:gd name="connsiteX5" fmla="*/ 32 w 11016975"/>
              <a:gd name="connsiteY5" fmla="*/ 418839 h 2304144"/>
              <a:gd name="connsiteX6" fmla="*/ 201032 w 11016975"/>
              <a:gd name="connsiteY6" fmla="*/ 0 h 2304144"/>
              <a:gd name="connsiteX0" fmla="*/ 179744 w 11018444"/>
              <a:gd name="connsiteY0" fmla="*/ 0 h 2313822"/>
              <a:gd name="connsiteX1" fmla="*/ 9951553 w 11018444"/>
              <a:gd name="connsiteY1" fmla="*/ 51447 h 2313822"/>
              <a:gd name="connsiteX2" fmla="*/ 10986360 w 11018444"/>
              <a:gd name="connsiteY2" fmla="*/ 2305454 h 2313822"/>
              <a:gd name="connsiteX3" fmla="*/ 11018444 w 11018444"/>
              <a:gd name="connsiteY3" fmla="*/ 2313822 h 2313822"/>
              <a:gd name="connsiteX4" fmla="*/ 1501 w 11018444"/>
              <a:gd name="connsiteY4" fmla="*/ 2313822 h 2313822"/>
              <a:gd name="connsiteX5" fmla="*/ 1501 w 11018444"/>
              <a:gd name="connsiteY5" fmla="*/ 428517 h 2313822"/>
              <a:gd name="connsiteX6" fmla="*/ 179744 w 11018444"/>
              <a:gd name="connsiteY6" fmla="*/ 0 h 2313822"/>
              <a:gd name="connsiteX0" fmla="*/ 180320 w 11019020"/>
              <a:gd name="connsiteY0" fmla="*/ 294 h 2314116"/>
              <a:gd name="connsiteX1" fmla="*/ 9952129 w 11019020"/>
              <a:gd name="connsiteY1" fmla="*/ 51741 h 2314116"/>
              <a:gd name="connsiteX2" fmla="*/ 10986936 w 11019020"/>
              <a:gd name="connsiteY2" fmla="*/ 2305748 h 2314116"/>
              <a:gd name="connsiteX3" fmla="*/ 11019020 w 11019020"/>
              <a:gd name="connsiteY3" fmla="*/ 2314116 h 2314116"/>
              <a:gd name="connsiteX4" fmla="*/ 2077 w 11019020"/>
              <a:gd name="connsiteY4" fmla="*/ 2314116 h 2314116"/>
              <a:gd name="connsiteX5" fmla="*/ 2077 w 11019020"/>
              <a:gd name="connsiteY5" fmla="*/ 428811 h 2314116"/>
              <a:gd name="connsiteX6" fmla="*/ 180320 w 11019020"/>
              <a:gd name="connsiteY6" fmla="*/ 294 h 2314116"/>
              <a:gd name="connsiteX0" fmla="*/ 180320 w 11019020"/>
              <a:gd name="connsiteY0" fmla="*/ 1476 h 2315298"/>
              <a:gd name="connsiteX1" fmla="*/ 9952129 w 11019020"/>
              <a:gd name="connsiteY1" fmla="*/ 52923 h 2315298"/>
              <a:gd name="connsiteX2" fmla="*/ 10986936 w 11019020"/>
              <a:gd name="connsiteY2" fmla="*/ 2306930 h 2315298"/>
              <a:gd name="connsiteX3" fmla="*/ 11019020 w 11019020"/>
              <a:gd name="connsiteY3" fmla="*/ 2315298 h 2315298"/>
              <a:gd name="connsiteX4" fmla="*/ 2077 w 11019020"/>
              <a:gd name="connsiteY4" fmla="*/ 2315298 h 2315298"/>
              <a:gd name="connsiteX5" fmla="*/ 2077 w 11019020"/>
              <a:gd name="connsiteY5" fmla="*/ 429993 h 2315298"/>
              <a:gd name="connsiteX6" fmla="*/ 180320 w 11019020"/>
              <a:gd name="connsiteY6" fmla="*/ 1476 h 2315298"/>
              <a:gd name="connsiteX0" fmla="*/ 180320 w 11908562"/>
              <a:gd name="connsiteY0" fmla="*/ 1476 h 2315298"/>
              <a:gd name="connsiteX1" fmla="*/ 11908562 w 11908562"/>
              <a:gd name="connsiteY1" fmla="*/ 76680 h 2315298"/>
              <a:gd name="connsiteX2" fmla="*/ 10986936 w 11908562"/>
              <a:gd name="connsiteY2" fmla="*/ 2306930 h 2315298"/>
              <a:gd name="connsiteX3" fmla="*/ 11019020 w 11908562"/>
              <a:gd name="connsiteY3" fmla="*/ 2315298 h 2315298"/>
              <a:gd name="connsiteX4" fmla="*/ 2077 w 11908562"/>
              <a:gd name="connsiteY4" fmla="*/ 2315298 h 2315298"/>
              <a:gd name="connsiteX5" fmla="*/ 2077 w 11908562"/>
              <a:gd name="connsiteY5" fmla="*/ 429993 h 2315298"/>
              <a:gd name="connsiteX6" fmla="*/ 180320 w 11908562"/>
              <a:gd name="connsiteY6" fmla="*/ 1476 h 2315298"/>
              <a:gd name="connsiteX0" fmla="*/ 180320 w 11908562"/>
              <a:gd name="connsiteY0" fmla="*/ 1476 h 2315298"/>
              <a:gd name="connsiteX1" fmla="*/ 11908562 w 11908562"/>
              <a:gd name="connsiteY1" fmla="*/ 13055 h 2315298"/>
              <a:gd name="connsiteX2" fmla="*/ 10986936 w 11908562"/>
              <a:gd name="connsiteY2" fmla="*/ 2306930 h 2315298"/>
              <a:gd name="connsiteX3" fmla="*/ 11019020 w 11908562"/>
              <a:gd name="connsiteY3" fmla="*/ 2315298 h 2315298"/>
              <a:gd name="connsiteX4" fmla="*/ 2077 w 11908562"/>
              <a:gd name="connsiteY4" fmla="*/ 2315298 h 2315298"/>
              <a:gd name="connsiteX5" fmla="*/ 2077 w 11908562"/>
              <a:gd name="connsiteY5" fmla="*/ 429993 h 2315298"/>
              <a:gd name="connsiteX6" fmla="*/ 180320 w 11908562"/>
              <a:gd name="connsiteY6" fmla="*/ 1476 h 2315298"/>
              <a:gd name="connsiteX0" fmla="*/ 180320 w 11918214"/>
              <a:gd name="connsiteY0" fmla="*/ 1476 h 2315298"/>
              <a:gd name="connsiteX1" fmla="*/ 11918214 w 11918214"/>
              <a:gd name="connsiteY1" fmla="*/ 13055 h 2315298"/>
              <a:gd name="connsiteX2" fmla="*/ 10986936 w 11918214"/>
              <a:gd name="connsiteY2" fmla="*/ 2306930 h 2315298"/>
              <a:gd name="connsiteX3" fmla="*/ 11019020 w 11918214"/>
              <a:gd name="connsiteY3" fmla="*/ 2315298 h 2315298"/>
              <a:gd name="connsiteX4" fmla="*/ 2077 w 11918214"/>
              <a:gd name="connsiteY4" fmla="*/ 2315298 h 2315298"/>
              <a:gd name="connsiteX5" fmla="*/ 2077 w 11918214"/>
              <a:gd name="connsiteY5" fmla="*/ 429993 h 2315298"/>
              <a:gd name="connsiteX6" fmla="*/ 180320 w 11918214"/>
              <a:gd name="connsiteY6" fmla="*/ 1476 h 231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18214" h="2315298">
                <a:moveTo>
                  <a:pt x="180320" y="1476"/>
                </a:moveTo>
                <a:lnTo>
                  <a:pt x="11918214" y="13055"/>
                </a:lnTo>
                <a:lnTo>
                  <a:pt x="10986936" y="2306930"/>
                </a:lnTo>
                <a:lnTo>
                  <a:pt x="11019020" y="2315298"/>
                </a:lnTo>
                <a:lnTo>
                  <a:pt x="2077" y="2315298"/>
                </a:lnTo>
                <a:lnTo>
                  <a:pt x="2077" y="429993"/>
                </a:lnTo>
                <a:cubicBezTo>
                  <a:pt x="2077" y="18502"/>
                  <a:pt x="-32482" y="-8202"/>
                  <a:pt x="180320" y="1476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93333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6000" dirty="0"/>
              <a:t>Applicativi utilizzati</a:t>
            </a:r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F27C6D9-0CDD-4BCC-A532-B95A7686E5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6" r="6000"/>
          <a:stretch/>
        </p:blipFill>
        <p:spPr>
          <a:xfrm>
            <a:off x="6946911" y="2158949"/>
            <a:ext cx="4521670" cy="328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320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4C93AD1-6851-4FC1-80E7-41FAA4D71DAC}"/>
              </a:ext>
            </a:extLst>
          </p:cNvPr>
          <p:cNvCxnSpPr/>
          <p:nvPr/>
        </p:nvCxnSpPr>
        <p:spPr>
          <a:xfrm>
            <a:off x="8190317" y="1953911"/>
            <a:ext cx="0" cy="384688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4C14B1F-A5B1-427E-B5B9-F14F169F793A}"/>
              </a:ext>
            </a:extLst>
          </p:cNvPr>
          <p:cNvSpPr txBox="1"/>
          <p:nvPr/>
        </p:nvSpPr>
        <p:spPr>
          <a:xfrm>
            <a:off x="8558231" y="3547753"/>
            <a:ext cx="2806281" cy="1369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I canali nascosti utilizzati: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/>
              <a:t>Shared</a:t>
            </a:r>
            <a:r>
              <a:rPr lang="it-IT" dirty="0"/>
              <a:t> </a:t>
            </a:r>
            <a:r>
              <a:rPr lang="it-IT" dirty="0" err="1"/>
              <a:t>Preferences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Broadcast </a:t>
            </a:r>
            <a:r>
              <a:rPr lang="it-IT" dirty="0" err="1"/>
              <a:t>Intent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External</a:t>
            </a:r>
            <a:r>
              <a:rPr lang="it-IT" dirty="0"/>
              <a:t> storage </a:t>
            </a:r>
            <a:endParaRPr lang="en-GB" dirty="0"/>
          </a:p>
        </p:txBody>
      </p:sp>
      <p:sp>
        <p:nvSpPr>
          <p:cNvPr id="10" name="Rettangolo con un angolo in alto arrotondato e l'altro ritagliato 6">
            <a:extLst>
              <a:ext uri="{FF2B5EF4-FFF2-40B4-BE49-F238E27FC236}">
                <a16:creationId xmlns:a16="http://schemas.microsoft.com/office/drawing/2014/main" id="{CBB46B6E-7B3C-4BA8-8618-C6640D6EA1D0}"/>
              </a:ext>
            </a:extLst>
          </p:cNvPr>
          <p:cNvSpPr/>
          <p:nvPr/>
        </p:nvSpPr>
        <p:spPr>
          <a:xfrm>
            <a:off x="1" y="0"/>
            <a:ext cx="8190316" cy="1157414"/>
          </a:xfrm>
          <a:custGeom>
            <a:avLst/>
            <a:gdLst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0984859 w 11016943"/>
              <a:gd name="connsiteY2" fmla="*/ 2254007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130806 w 11042330"/>
              <a:gd name="connsiteY0" fmla="*/ 0 h 2294466"/>
              <a:gd name="connsiteX1" fmla="*/ 9975439 w 11042330"/>
              <a:gd name="connsiteY1" fmla="*/ 32091 h 2294466"/>
              <a:gd name="connsiteX2" fmla="*/ 11010246 w 11042330"/>
              <a:gd name="connsiteY2" fmla="*/ 2286098 h 2294466"/>
              <a:gd name="connsiteX3" fmla="*/ 11042330 w 11042330"/>
              <a:gd name="connsiteY3" fmla="*/ 2294466 h 2294466"/>
              <a:gd name="connsiteX4" fmla="*/ 25387 w 11042330"/>
              <a:gd name="connsiteY4" fmla="*/ 2294466 h 2294466"/>
              <a:gd name="connsiteX5" fmla="*/ 25387 w 11042330"/>
              <a:gd name="connsiteY5" fmla="*/ 409161 h 2294466"/>
              <a:gd name="connsiteX6" fmla="*/ 130806 w 11042330"/>
              <a:gd name="connsiteY6" fmla="*/ 0 h 2294466"/>
              <a:gd name="connsiteX0" fmla="*/ 201032 w 11016975"/>
              <a:gd name="connsiteY0" fmla="*/ 0 h 2304144"/>
              <a:gd name="connsiteX1" fmla="*/ 9950084 w 11016975"/>
              <a:gd name="connsiteY1" fmla="*/ 41769 h 2304144"/>
              <a:gd name="connsiteX2" fmla="*/ 10984891 w 11016975"/>
              <a:gd name="connsiteY2" fmla="*/ 2295776 h 2304144"/>
              <a:gd name="connsiteX3" fmla="*/ 11016975 w 11016975"/>
              <a:gd name="connsiteY3" fmla="*/ 2304144 h 2304144"/>
              <a:gd name="connsiteX4" fmla="*/ 32 w 11016975"/>
              <a:gd name="connsiteY4" fmla="*/ 2304144 h 2304144"/>
              <a:gd name="connsiteX5" fmla="*/ 32 w 11016975"/>
              <a:gd name="connsiteY5" fmla="*/ 418839 h 2304144"/>
              <a:gd name="connsiteX6" fmla="*/ 201032 w 11016975"/>
              <a:gd name="connsiteY6" fmla="*/ 0 h 2304144"/>
              <a:gd name="connsiteX0" fmla="*/ 179744 w 11018444"/>
              <a:gd name="connsiteY0" fmla="*/ 0 h 2313822"/>
              <a:gd name="connsiteX1" fmla="*/ 9951553 w 11018444"/>
              <a:gd name="connsiteY1" fmla="*/ 51447 h 2313822"/>
              <a:gd name="connsiteX2" fmla="*/ 10986360 w 11018444"/>
              <a:gd name="connsiteY2" fmla="*/ 2305454 h 2313822"/>
              <a:gd name="connsiteX3" fmla="*/ 11018444 w 11018444"/>
              <a:gd name="connsiteY3" fmla="*/ 2313822 h 2313822"/>
              <a:gd name="connsiteX4" fmla="*/ 1501 w 11018444"/>
              <a:gd name="connsiteY4" fmla="*/ 2313822 h 2313822"/>
              <a:gd name="connsiteX5" fmla="*/ 1501 w 11018444"/>
              <a:gd name="connsiteY5" fmla="*/ 428517 h 2313822"/>
              <a:gd name="connsiteX6" fmla="*/ 179744 w 11018444"/>
              <a:gd name="connsiteY6" fmla="*/ 0 h 2313822"/>
              <a:gd name="connsiteX0" fmla="*/ 180320 w 11019020"/>
              <a:gd name="connsiteY0" fmla="*/ 294 h 2314116"/>
              <a:gd name="connsiteX1" fmla="*/ 9952129 w 11019020"/>
              <a:gd name="connsiteY1" fmla="*/ 51741 h 2314116"/>
              <a:gd name="connsiteX2" fmla="*/ 10986936 w 11019020"/>
              <a:gd name="connsiteY2" fmla="*/ 2305748 h 2314116"/>
              <a:gd name="connsiteX3" fmla="*/ 11019020 w 11019020"/>
              <a:gd name="connsiteY3" fmla="*/ 2314116 h 2314116"/>
              <a:gd name="connsiteX4" fmla="*/ 2077 w 11019020"/>
              <a:gd name="connsiteY4" fmla="*/ 2314116 h 2314116"/>
              <a:gd name="connsiteX5" fmla="*/ 2077 w 11019020"/>
              <a:gd name="connsiteY5" fmla="*/ 428811 h 2314116"/>
              <a:gd name="connsiteX6" fmla="*/ 180320 w 11019020"/>
              <a:gd name="connsiteY6" fmla="*/ 294 h 2314116"/>
              <a:gd name="connsiteX0" fmla="*/ 180320 w 11019020"/>
              <a:gd name="connsiteY0" fmla="*/ 1476 h 2315298"/>
              <a:gd name="connsiteX1" fmla="*/ 9952129 w 11019020"/>
              <a:gd name="connsiteY1" fmla="*/ 52923 h 2315298"/>
              <a:gd name="connsiteX2" fmla="*/ 10986936 w 11019020"/>
              <a:gd name="connsiteY2" fmla="*/ 2306930 h 2315298"/>
              <a:gd name="connsiteX3" fmla="*/ 11019020 w 11019020"/>
              <a:gd name="connsiteY3" fmla="*/ 2315298 h 2315298"/>
              <a:gd name="connsiteX4" fmla="*/ 2077 w 11019020"/>
              <a:gd name="connsiteY4" fmla="*/ 2315298 h 2315298"/>
              <a:gd name="connsiteX5" fmla="*/ 2077 w 11019020"/>
              <a:gd name="connsiteY5" fmla="*/ 429993 h 2315298"/>
              <a:gd name="connsiteX6" fmla="*/ 180320 w 11019020"/>
              <a:gd name="connsiteY6" fmla="*/ 1476 h 2315298"/>
              <a:gd name="connsiteX0" fmla="*/ 180320 w 11908562"/>
              <a:gd name="connsiteY0" fmla="*/ 1476 h 2315298"/>
              <a:gd name="connsiteX1" fmla="*/ 11908562 w 11908562"/>
              <a:gd name="connsiteY1" fmla="*/ 76680 h 2315298"/>
              <a:gd name="connsiteX2" fmla="*/ 10986936 w 11908562"/>
              <a:gd name="connsiteY2" fmla="*/ 2306930 h 2315298"/>
              <a:gd name="connsiteX3" fmla="*/ 11019020 w 11908562"/>
              <a:gd name="connsiteY3" fmla="*/ 2315298 h 2315298"/>
              <a:gd name="connsiteX4" fmla="*/ 2077 w 11908562"/>
              <a:gd name="connsiteY4" fmla="*/ 2315298 h 2315298"/>
              <a:gd name="connsiteX5" fmla="*/ 2077 w 11908562"/>
              <a:gd name="connsiteY5" fmla="*/ 429993 h 2315298"/>
              <a:gd name="connsiteX6" fmla="*/ 180320 w 11908562"/>
              <a:gd name="connsiteY6" fmla="*/ 1476 h 2315298"/>
              <a:gd name="connsiteX0" fmla="*/ 180320 w 11908562"/>
              <a:gd name="connsiteY0" fmla="*/ 1476 h 2315298"/>
              <a:gd name="connsiteX1" fmla="*/ 11908562 w 11908562"/>
              <a:gd name="connsiteY1" fmla="*/ 13055 h 2315298"/>
              <a:gd name="connsiteX2" fmla="*/ 10986936 w 11908562"/>
              <a:gd name="connsiteY2" fmla="*/ 2306930 h 2315298"/>
              <a:gd name="connsiteX3" fmla="*/ 11019020 w 11908562"/>
              <a:gd name="connsiteY3" fmla="*/ 2315298 h 2315298"/>
              <a:gd name="connsiteX4" fmla="*/ 2077 w 11908562"/>
              <a:gd name="connsiteY4" fmla="*/ 2315298 h 2315298"/>
              <a:gd name="connsiteX5" fmla="*/ 2077 w 11908562"/>
              <a:gd name="connsiteY5" fmla="*/ 429993 h 2315298"/>
              <a:gd name="connsiteX6" fmla="*/ 180320 w 11908562"/>
              <a:gd name="connsiteY6" fmla="*/ 1476 h 2315298"/>
              <a:gd name="connsiteX0" fmla="*/ 180320 w 11918214"/>
              <a:gd name="connsiteY0" fmla="*/ 1476 h 2315298"/>
              <a:gd name="connsiteX1" fmla="*/ 11918214 w 11918214"/>
              <a:gd name="connsiteY1" fmla="*/ 13055 h 2315298"/>
              <a:gd name="connsiteX2" fmla="*/ 10986936 w 11918214"/>
              <a:gd name="connsiteY2" fmla="*/ 2306930 h 2315298"/>
              <a:gd name="connsiteX3" fmla="*/ 11019020 w 11918214"/>
              <a:gd name="connsiteY3" fmla="*/ 2315298 h 2315298"/>
              <a:gd name="connsiteX4" fmla="*/ 2077 w 11918214"/>
              <a:gd name="connsiteY4" fmla="*/ 2315298 h 2315298"/>
              <a:gd name="connsiteX5" fmla="*/ 2077 w 11918214"/>
              <a:gd name="connsiteY5" fmla="*/ 429993 h 2315298"/>
              <a:gd name="connsiteX6" fmla="*/ 180320 w 11918214"/>
              <a:gd name="connsiteY6" fmla="*/ 1476 h 231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18214" h="2315298">
                <a:moveTo>
                  <a:pt x="180320" y="1476"/>
                </a:moveTo>
                <a:lnTo>
                  <a:pt x="11918214" y="13055"/>
                </a:lnTo>
                <a:lnTo>
                  <a:pt x="10986936" y="2306930"/>
                </a:lnTo>
                <a:lnTo>
                  <a:pt x="11019020" y="2315298"/>
                </a:lnTo>
                <a:lnTo>
                  <a:pt x="2077" y="2315298"/>
                </a:lnTo>
                <a:lnTo>
                  <a:pt x="2077" y="429993"/>
                </a:lnTo>
                <a:cubicBezTo>
                  <a:pt x="2077" y="18502"/>
                  <a:pt x="-32482" y="-8202"/>
                  <a:pt x="180320" y="1476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92549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800" dirty="0"/>
              <a:t>Le applicazioni colludenti</a:t>
            </a:r>
            <a:endParaRPr lang="en-GB" sz="14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3EE377B-D968-4382-8524-08D033E4A262}"/>
              </a:ext>
            </a:extLst>
          </p:cNvPr>
          <p:cNvSpPr txBox="1"/>
          <p:nvPr/>
        </p:nvSpPr>
        <p:spPr>
          <a:xfrm>
            <a:off x="8558231" y="2382874"/>
            <a:ext cx="2382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Le coppie dell’insieme: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App di </a:t>
            </a:r>
            <a:r>
              <a:rPr lang="it-IT" dirty="0" err="1"/>
              <a:t>Get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App di Put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5B1A5A5-918E-474C-ADF4-B03C3A2BD6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6" r="6000"/>
          <a:stretch/>
        </p:blipFill>
        <p:spPr>
          <a:xfrm>
            <a:off x="827488" y="1567600"/>
            <a:ext cx="6522155" cy="473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6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54C2FCA0-2A08-42EA-B1D7-A15CE0793934}"/>
              </a:ext>
            </a:extLst>
          </p:cNvPr>
          <p:cNvSpPr txBox="1"/>
          <p:nvPr/>
        </p:nvSpPr>
        <p:spPr>
          <a:xfrm>
            <a:off x="8719259" y="3384500"/>
            <a:ext cx="31077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Tutti gli applicativi degli insiemi</a:t>
            </a:r>
          </a:p>
          <a:p>
            <a:pPr algn="ctr"/>
            <a:r>
              <a:rPr lang="it-IT" dirty="0"/>
              <a:t>sono stati convertiti in un </a:t>
            </a:r>
          </a:p>
          <a:p>
            <a:pPr algn="ctr"/>
            <a:r>
              <a:rPr lang="it-IT" dirty="0"/>
              <a:t>file audio di tipo wav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9C767284-8707-4654-BFE8-0F68BC7B244A}"/>
              </a:ext>
            </a:extLst>
          </p:cNvPr>
          <p:cNvCxnSpPr/>
          <p:nvPr/>
        </p:nvCxnSpPr>
        <p:spPr>
          <a:xfrm>
            <a:off x="8435975" y="1845593"/>
            <a:ext cx="0" cy="3846881"/>
          </a:xfrm>
          <a:prstGeom prst="line">
            <a:avLst/>
          </a:prstGeom>
          <a:ln w="19050">
            <a:solidFill>
              <a:srgbClr val="EF53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ttangolo con un angolo in alto arrotondato e l'altro ritagliato 6">
            <a:extLst>
              <a:ext uri="{FF2B5EF4-FFF2-40B4-BE49-F238E27FC236}">
                <a16:creationId xmlns:a16="http://schemas.microsoft.com/office/drawing/2014/main" id="{DE0162BB-F91C-4332-B8A0-A337044F5EE1}"/>
              </a:ext>
            </a:extLst>
          </p:cNvPr>
          <p:cNvSpPr/>
          <p:nvPr/>
        </p:nvSpPr>
        <p:spPr>
          <a:xfrm>
            <a:off x="1" y="0"/>
            <a:ext cx="8426428" cy="1157414"/>
          </a:xfrm>
          <a:custGeom>
            <a:avLst/>
            <a:gdLst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0984859 w 11016943"/>
              <a:gd name="connsiteY2" fmla="*/ 2254007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130806 w 11042330"/>
              <a:gd name="connsiteY0" fmla="*/ 0 h 2294466"/>
              <a:gd name="connsiteX1" fmla="*/ 9975439 w 11042330"/>
              <a:gd name="connsiteY1" fmla="*/ 32091 h 2294466"/>
              <a:gd name="connsiteX2" fmla="*/ 11010246 w 11042330"/>
              <a:gd name="connsiteY2" fmla="*/ 2286098 h 2294466"/>
              <a:gd name="connsiteX3" fmla="*/ 11042330 w 11042330"/>
              <a:gd name="connsiteY3" fmla="*/ 2294466 h 2294466"/>
              <a:gd name="connsiteX4" fmla="*/ 25387 w 11042330"/>
              <a:gd name="connsiteY4" fmla="*/ 2294466 h 2294466"/>
              <a:gd name="connsiteX5" fmla="*/ 25387 w 11042330"/>
              <a:gd name="connsiteY5" fmla="*/ 409161 h 2294466"/>
              <a:gd name="connsiteX6" fmla="*/ 130806 w 11042330"/>
              <a:gd name="connsiteY6" fmla="*/ 0 h 2294466"/>
              <a:gd name="connsiteX0" fmla="*/ 201032 w 11016975"/>
              <a:gd name="connsiteY0" fmla="*/ 0 h 2304144"/>
              <a:gd name="connsiteX1" fmla="*/ 9950084 w 11016975"/>
              <a:gd name="connsiteY1" fmla="*/ 41769 h 2304144"/>
              <a:gd name="connsiteX2" fmla="*/ 10984891 w 11016975"/>
              <a:gd name="connsiteY2" fmla="*/ 2295776 h 2304144"/>
              <a:gd name="connsiteX3" fmla="*/ 11016975 w 11016975"/>
              <a:gd name="connsiteY3" fmla="*/ 2304144 h 2304144"/>
              <a:gd name="connsiteX4" fmla="*/ 32 w 11016975"/>
              <a:gd name="connsiteY4" fmla="*/ 2304144 h 2304144"/>
              <a:gd name="connsiteX5" fmla="*/ 32 w 11016975"/>
              <a:gd name="connsiteY5" fmla="*/ 418839 h 2304144"/>
              <a:gd name="connsiteX6" fmla="*/ 201032 w 11016975"/>
              <a:gd name="connsiteY6" fmla="*/ 0 h 2304144"/>
              <a:gd name="connsiteX0" fmla="*/ 179744 w 11018444"/>
              <a:gd name="connsiteY0" fmla="*/ 0 h 2313822"/>
              <a:gd name="connsiteX1" fmla="*/ 9951553 w 11018444"/>
              <a:gd name="connsiteY1" fmla="*/ 51447 h 2313822"/>
              <a:gd name="connsiteX2" fmla="*/ 10986360 w 11018444"/>
              <a:gd name="connsiteY2" fmla="*/ 2305454 h 2313822"/>
              <a:gd name="connsiteX3" fmla="*/ 11018444 w 11018444"/>
              <a:gd name="connsiteY3" fmla="*/ 2313822 h 2313822"/>
              <a:gd name="connsiteX4" fmla="*/ 1501 w 11018444"/>
              <a:gd name="connsiteY4" fmla="*/ 2313822 h 2313822"/>
              <a:gd name="connsiteX5" fmla="*/ 1501 w 11018444"/>
              <a:gd name="connsiteY5" fmla="*/ 428517 h 2313822"/>
              <a:gd name="connsiteX6" fmla="*/ 179744 w 11018444"/>
              <a:gd name="connsiteY6" fmla="*/ 0 h 2313822"/>
              <a:gd name="connsiteX0" fmla="*/ 180320 w 11019020"/>
              <a:gd name="connsiteY0" fmla="*/ 294 h 2314116"/>
              <a:gd name="connsiteX1" fmla="*/ 9952129 w 11019020"/>
              <a:gd name="connsiteY1" fmla="*/ 51741 h 2314116"/>
              <a:gd name="connsiteX2" fmla="*/ 10986936 w 11019020"/>
              <a:gd name="connsiteY2" fmla="*/ 2305748 h 2314116"/>
              <a:gd name="connsiteX3" fmla="*/ 11019020 w 11019020"/>
              <a:gd name="connsiteY3" fmla="*/ 2314116 h 2314116"/>
              <a:gd name="connsiteX4" fmla="*/ 2077 w 11019020"/>
              <a:gd name="connsiteY4" fmla="*/ 2314116 h 2314116"/>
              <a:gd name="connsiteX5" fmla="*/ 2077 w 11019020"/>
              <a:gd name="connsiteY5" fmla="*/ 428811 h 2314116"/>
              <a:gd name="connsiteX6" fmla="*/ 180320 w 11019020"/>
              <a:gd name="connsiteY6" fmla="*/ 294 h 2314116"/>
              <a:gd name="connsiteX0" fmla="*/ 180320 w 11019020"/>
              <a:gd name="connsiteY0" fmla="*/ 1476 h 2315298"/>
              <a:gd name="connsiteX1" fmla="*/ 9952129 w 11019020"/>
              <a:gd name="connsiteY1" fmla="*/ 52923 h 2315298"/>
              <a:gd name="connsiteX2" fmla="*/ 10986936 w 11019020"/>
              <a:gd name="connsiteY2" fmla="*/ 2306930 h 2315298"/>
              <a:gd name="connsiteX3" fmla="*/ 11019020 w 11019020"/>
              <a:gd name="connsiteY3" fmla="*/ 2315298 h 2315298"/>
              <a:gd name="connsiteX4" fmla="*/ 2077 w 11019020"/>
              <a:gd name="connsiteY4" fmla="*/ 2315298 h 2315298"/>
              <a:gd name="connsiteX5" fmla="*/ 2077 w 11019020"/>
              <a:gd name="connsiteY5" fmla="*/ 429993 h 2315298"/>
              <a:gd name="connsiteX6" fmla="*/ 180320 w 11019020"/>
              <a:gd name="connsiteY6" fmla="*/ 1476 h 2315298"/>
              <a:gd name="connsiteX0" fmla="*/ 180320 w 11908562"/>
              <a:gd name="connsiteY0" fmla="*/ 1476 h 2315298"/>
              <a:gd name="connsiteX1" fmla="*/ 11908562 w 11908562"/>
              <a:gd name="connsiteY1" fmla="*/ 76680 h 2315298"/>
              <a:gd name="connsiteX2" fmla="*/ 10986936 w 11908562"/>
              <a:gd name="connsiteY2" fmla="*/ 2306930 h 2315298"/>
              <a:gd name="connsiteX3" fmla="*/ 11019020 w 11908562"/>
              <a:gd name="connsiteY3" fmla="*/ 2315298 h 2315298"/>
              <a:gd name="connsiteX4" fmla="*/ 2077 w 11908562"/>
              <a:gd name="connsiteY4" fmla="*/ 2315298 h 2315298"/>
              <a:gd name="connsiteX5" fmla="*/ 2077 w 11908562"/>
              <a:gd name="connsiteY5" fmla="*/ 429993 h 2315298"/>
              <a:gd name="connsiteX6" fmla="*/ 180320 w 11908562"/>
              <a:gd name="connsiteY6" fmla="*/ 1476 h 2315298"/>
              <a:gd name="connsiteX0" fmla="*/ 180320 w 11908562"/>
              <a:gd name="connsiteY0" fmla="*/ 1476 h 2315298"/>
              <a:gd name="connsiteX1" fmla="*/ 11908562 w 11908562"/>
              <a:gd name="connsiteY1" fmla="*/ 13055 h 2315298"/>
              <a:gd name="connsiteX2" fmla="*/ 10986936 w 11908562"/>
              <a:gd name="connsiteY2" fmla="*/ 2306930 h 2315298"/>
              <a:gd name="connsiteX3" fmla="*/ 11019020 w 11908562"/>
              <a:gd name="connsiteY3" fmla="*/ 2315298 h 2315298"/>
              <a:gd name="connsiteX4" fmla="*/ 2077 w 11908562"/>
              <a:gd name="connsiteY4" fmla="*/ 2315298 h 2315298"/>
              <a:gd name="connsiteX5" fmla="*/ 2077 w 11908562"/>
              <a:gd name="connsiteY5" fmla="*/ 429993 h 2315298"/>
              <a:gd name="connsiteX6" fmla="*/ 180320 w 11908562"/>
              <a:gd name="connsiteY6" fmla="*/ 1476 h 2315298"/>
              <a:gd name="connsiteX0" fmla="*/ 180320 w 11918214"/>
              <a:gd name="connsiteY0" fmla="*/ 1476 h 2315298"/>
              <a:gd name="connsiteX1" fmla="*/ 11918214 w 11918214"/>
              <a:gd name="connsiteY1" fmla="*/ 13055 h 2315298"/>
              <a:gd name="connsiteX2" fmla="*/ 10986936 w 11918214"/>
              <a:gd name="connsiteY2" fmla="*/ 2306930 h 2315298"/>
              <a:gd name="connsiteX3" fmla="*/ 11019020 w 11918214"/>
              <a:gd name="connsiteY3" fmla="*/ 2315298 h 2315298"/>
              <a:gd name="connsiteX4" fmla="*/ 2077 w 11918214"/>
              <a:gd name="connsiteY4" fmla="*/ 2315298 h 2315298"/>
              <a:gd name="connsiteX5" fmla="*/ 2077 w 11918214"/>
              <a:gd name="connsiteY5" fmla="*/ 429993 h 2315298"/>
              <a:gd name="connsiteX6" fmla="*/ 180320 w 11918214"/>
              <a:gd name="connsiteY6" fmla="*/ 1476 h 231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18214" h="2315298">
                <a:moveTo>
                  <a:pt x="180320" y="1476"/>
                </a:moveTo>
                <a:lnTo>
                  <a:pt x="11918214" y="13055"/>
                </a:lnTo>
                <a:lnTo>
                  <a:pt x="10986936" y="2306930"/>
                </a:lnTo>
                <a:lnTo>
                  <a:pt x="11019020" y="2315298"/>
                </a:lnTo>
                <a:lnTo>
                  <a:pt x="2077" y="2315298"/>
                </a:lnTo>
                <a:lnTo>
                  <a:pt x="2077" y="429993"/>
                </a:lnTo>
                <a:cubicBezTo>
                  <a:pt x="2077" y="18502"/>
                  <a:pt x="-32482" y="-8202"/>
                  <a:pt x="180320" y="1476"/>
                </a:cubicBezTo>
                <a:close/>
              </a:path>
            </a:pathLst>
          </a:custGeom>
          <a:solidFill>
            <a:srgbClr val="262626">
              <a:alpha val="93725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dirty="0"/>
              <a:t>Conversione degli </a:t>
            </a:r>
            <a:r>
              <a:rPr lang="it-IT" sz="4000" dirty="0" err="1"/>
              <a:t>apk</a:t>
            </a:r>
            <a:r>
              <a:rPr lang="it-IT" sz="4000" dirty="0"/>
              <a:t> in file audio</a:t>
            </a:r>
            <a:endParaRPr lang="en-GB" sz="14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A48B2DE-9D70-40EB-85ED-335D20BEA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66" y="1922724"/>
            <a:ext cx="7199203" cy="384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520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9B25A96-C1B5-4BC2-B415-3B240E0B46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179" b="48687"/>
          <a:stretch/>
        </p:blipFill>
        <p:spPr>
          <a:xfrm>
            <a:off x="1265870" y="2823751"/>
            <a:ext cx="3292524" cy="181374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F9393CF-403B-4FB5-A1BF-0CCE55A2D5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12"/>
          <a:stretch/>
        </p:blipFill>
        <p:spPr>
          <a:xfrm>
            <a:off x="5103556" y="2196445"/>
            <a:ext cx="6937791" cy="3233394"/>
          </a:xfrm>
          <a:prstGeom prst="rect">
            <a:avLst/>
          </a:prstGeom>
        </p:spPr>
      </p:pic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0A11E266-50E2-4A6A-B812-940D283A4FD2}"/>
              </a:ext>
            </a:extLst>
          </p:cNvPr>
          <p:cNvCxnSpPr/>
          <p:nvPr/>
        </p:nvCxnSpPr>
        <p:spPr>
          <a:xfrm>
            <a:off x="5301351" y="1807184"/>
            <a:ext cx="0" cy="3846881"/>
          </a:xfrm>
          <a:prstGeom prst="line">
            <a:avLst/>
          </a:prstGeom>
          <a:ln w="19050">
            <a:solidFill>
              <a:srgbClr val="EF53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ttangolo con un angolo in alto arrotondato e l'altro ritagliato 6">
            <a:extLst>
              <a:ext uri="{FF2B5EF4-FFF2-40B4-BE49-F238E27FC236}">
                <a16:creationId xmlns:a16="http://schemas.microsoft.com/office/drawing/2014/main" id="{3CAC5A63-648B-4905-984A-91B8A920BF6B}"/>
              </a:ext>
            </a:extLst>
          </p:cNvPr>
          <p:cNvSpPr/>
          <p:nvPr/>
        </p:nvSpPr>
        <p:spPr>
          <a:xfrm>
            <a:off x="1" y="0"/>
            <a:ext cx="8426428" cy="1157414"/>
          </a:xfrm>
          <a:custGeom>
            <a:avLst/>
            <a:gdLst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0984859 w 11016943"/>
              <a:gd name="connsiteY2" fmla="*/ 2254007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130806 w 11042330"/>
              <a:gd name="connsiteY0" fmla="*/ 0 h 2294466"/>
              <a:gd name="connsiteX1" fmla="*/ 9975439 w 11042330"/>
              <a:gd name="connsiteY1" fmla="*/ 32091 h 2294466"/>
              <a:gd name="connsiteX2" fmla="*/ 11010246 w 11042330"/>
              <a:gd name="connsiteY2" fmla="*/ 2286098 h 2294466"/>
              <a:gd name="connsiteX3" fmla="*/ 11042330 w 11042330"/>
              <a:gd name="connsiteY3" fmla="*/ 2294466 h 2294466"/>
              <a:gd name="connsiteX4" fmla="*/ 25387 w 11042330"/>
              <a:gd name="connsiteY4" fmla="*/ 2294466 h 2294466"/>
              <a:gd name="connsiteX5" fmla="*/ 25387 w 11042330"/>
              <a:gd name="connsiteY5" fmla="*/ 409161 h 2294466"/>
              <a:gd name="connsiteX6" fmla="*/ 130806 w 11042330"/>
              <a:gd name="connsiteY6" fmla="*/ 0 h 2294466"/>
              <a:gd name="connsiteX0" fmla="*/ 201032 w 11016975"/>
              <a:gd name="connsiteY0" fmla="*/ 0 h 2304144"/>
              <a:gd name="connsiteX1" fmla="*/ 9950084 w 11016975"/>
              <a:gd name="connsiteY1" fmla="*/ 41769 h 2304144"/>
              <a:gd name="connsiteX2" fmla="*/ 10984891 w 11016975"/>
              <a:gd name="connsiteY2" fmla="*/ 2295776 h 2304144"/>
              <a:gd name="connsiteX3" fmla="*/ 11016975 w 11016975"/>
              <a:gd name="connsiteY3" fmla="*/ 2304144 h 2304144"/>
              <a:gd name="connsiteX4" fmla="*/ 32 w 11016975"/>
              <a:gd name="connsiteY4" fmla="*/ 2304144 h 2304144"/>
              <a:gd name="connsiteX5" fmla="*/ 32 w 11016975"/>
              <a:gd name="connsiteY5" fmla="*/ 418839 h 2304144"/>
              <a:gd name="connsiteX6" fmla="*/ 201032 w 11016975"/>
              <a:gd name="connsiteY6" fmla="*/ 0 h 2304144"/>
              <a:gd name="connsiteX0" fmla="*/ 179744 w 11018444"/>
              <a:gd name="connsiteY0" fmla="*/ 0 h 2313822"/>
              <a:gd name="connsiteX1" fmla="*/ 9951553 w 11018444"/>
              <a:gd name="connsiteY1" fmla="*/ 51447 h 2313822"/>
              <a:gd name="connsiteX2" fmla="*/ 10986360 w 11018444"/>
              <a:gd name="connsiteY2" fmla="*/ 2305454 h 2313822"/>
              <a:gd name="connsiteX3" fmla="*/ 11018444 w 11018444"/>
              <a:gd name="connsiteY3" fmla="*/ 2313822 h 2313822"/>
              <a:gd name="connsiteX4" fmla="*/ 1501 w 11018444"/>
              <a:gd name="connsiteY4" fmla="*/ 2313822 h 2313822"/>
              <a:gd name="connsiteX5" fmla="*/ 1501 w 11018444"/>
              <a:gd name="connsiteY5" fmla="*/ 428517 h 2313822"/>
              <a:gd name="connsiteX6" fmla="*/ 179744 w 11018444"/>
              <a:gd name="connsiteY6" fmla="*/ 0 h 2313822"/>
              <a:gd name="connsiteX0" fmla="*/ 180320 w 11019020"/>
              <a:gd name="connsiteY0" fmla="*/ 294 h 2314116"/>
              <a:gd name="connsiteX1" fmla="*/ 9952129 w 11019020"/>
              <a:gd name="connsiteY1" fmla="*/ 51741 h 2314116"/>
              <a:gd name="connsiteX2" fmla="*/ 10986936 w 11019020"/>
              <a:gd name="connsiteY2" fmla="*/ 2305748 h 2314116"/>
              <a:gd name="connsiteX3" fmla="*/ 11019020 w 11019020"/>
              <a:gd name="connsiteY3" fmla="*/ 2314116 h 2314116"/>
              <a:gd name="connsiteX4" fmla="*/ 2077 w 11019020"/>
              <a:gd name="connsiteY4" fmla="*/ 2314116 h 2314116"/>
              <a:gd name="connsiteX5" fmla="*/ 2077 w 11019020"/>
              <a:gd name="connsiteY5" fmla="*/ 428811 h 2314116"/>
              <a:gd name="connsiteX6" fmla="*/ 180320 w 11019020"/>
              <a:gd name="connsiteY6" fmla="*/ 294 h 2314116"/>
              <a:gd name="connsiteX0" fmla="*/ 180320 w 11019020"/>
              <a:gd name="connsiteY0" fmla="*/ 1476 h 2315298"/>
              <a:gd name="connsiteX1" fmla="*/ 9952129 w 11019020"/>
              <a:gd name="connsiteY1" fmla="*/ 52923 h 2315298"/>
              <a:gd name="connsiteX2" fmla="*/ 10986936 w 11019020"/>
              <a:gd name="connsiteY2" fmla="*/ 2306930 h 2315298"/>
              <a:gd name="connsiteX3" fmla="*/ 11019020 w 11019020"/>
              <a:gd name="connsiteY3" fmla="*/ 2315298 h 2315298"/>
              <a:gd name="connsiteX4" fmla="*/ 2077 w 11019020"/>
              <a:gd name="connsiteY4" fmla="*/ 2315298 h 2315298"/>
              <a:gd name="connsiteX5" fmla="*/ 2077 w 11019020"/>
              <a:gd name="connsiteY5" fmla="*/ 429993 h 2315298"/>
              <a:gd name="connsiteX6" fmla="*/ 180320 w 11019020"/>
              <a:gd name="connsiteY6" fmla="*/ 1476 h 2315298"/>
              <a:gd name="connsiteX0" fmla="*/ 180320 w 11908562"/>
              <a:gd name="connsiteY0" fmla="*/ 1476 h 2315298"/>
              <a:gd name="connsiteX1" fmla="*/ 11908562 w 11908562"/>
              <a:gd name="connsiteY1" fmla="*/ 76680 h 2315298"/>
              <a:gd name="connsiteX2" fmla="*/ 10986936 w 11908562"/>
              <a:gd name="connsiteY2" fmla="*/ 2306930 h 2315298"/>
              <a:gd name="connsiteX3" fmla="*/ 11019020 w 11908562"/>
              <a:gd name="connsiteY3" fmla="*/ 2315298 h 2315298"/>
              <a:gd name="connsiteX4" fmla="*/ 2077 w 11908562"/>
              <a:gd name="connsiteY4" fmla="*/ 2315298 h 2315298"/>
              <a:gd name="connsiteX5" fmla="*/ 2077 w 11908562"/>
              <a:gd name="connsiteY5" fmla="*/ 429993 h 2315298"/>
              <a:gd name="connsiteX6" fmla="*/ 180320 w 11908562"/>
              <a:gd name="connsiteY6" fmla="*/ 1476 h 2315298"/>
              <a:gd name="connsiteX0" fmla="*/ 180320 w 11908562"/>
              <a:gd name="connsiteY0" fmla="*/ 1476 h 2315298"/>
              <a:gd name="connsiteX1" fmla="*/ 11908562 w 11908562"/>
              <a:gd name="connsiteY1" fmla="*/ 13055 h 2315298"/>
              <a:gd name="connsiteX2" fmla="*/ 10986936 w 11908562"/>
              <a:gd name="connsiteY2" fmla="*/ 2306930 h 2315298"/>
              <a:gd name="connsiteX3" fmla="*/ 11019020 w 11908562"/>
              <a:gd name="connsiteY3" fmla="*/ 2315298 h 2315298"/>
              <a:gd name="connsiteX4" fmla="*/ 2077 w 11908562"/>
              <a:gd name="connsiteY4" fmla="*/ 2315298 h 2315298"/>
              <a:gd name="connsiteX5" fmla="*/ 2077 w 11908562"/>
              <a:gd name="connsiteY5" fmla="*/ 429993 h 2315298"/>
              <a:gd name="connsiteX6" fmla="*/ 180320 w 11908562"/>
              <a:gd name="connsiteY6" fmla="*/ 1476 h 2315298"/>
              <a:gd name="connsiteX0" fmla="*/ 180320 w 11918214"/>
              <a:gd name="connsiteY0" fmla="*/ 1476 h 2315298"/>
              <a:gd name="connsiteX1" fmla="*/ 11918214 w 11918214"/>
              <a:gd name="connsiteY1" fmla="*/ 13055 h 2315298"/>
              <a:gd name="connsiteX2" fmla="*/ 10986936 w 11918214"/>
              <a:gd name="connsiteY2" fmla="*/ 2306930 h 2315298"/>
              <a:gd name="connsiteX3" fmla="*/ 11019020 w 11918214"/>
              <a:gd name="connsiteY3" fmla="*/ 2315298 h 2315298"/>
              <a:gd name="connsiteX4" fmla="*/ 2077 w 11918214"/>
              <a:gd name="connsiteY4" fmla="*/ 2315298 h 2315298"/>
              <a:gd name="connsiteX5" fmla="*/ 2077 w 11918214"/>
              <a:gd name="connsiteY5" fmla="*/ 429993 h 2315298"/>
              <a:gd name="connsiteX6" fmla="*/ 180320 w 11918214"/>
              <a:gd name="connsiteY6" fmla="*/ 1476 h 231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18214" h="2315298">
                <a:moveTo>
                  <a:pt x="180320" y="1476"/>
                </a:moveTo>
                <a:lnTo>
                  <a:pt x="11918214" y="13055"/>
                </a:lnTo>
                <a:lnTo>
                  <a:pt x="10986936" y="2306930"/>
                </a:lnTo>
                <a:lnTo>
                  <a:pt x="11019020" y="2315298"/>
                </a:lnTo>
                <a:lnTo>
                  <a:pt x="2077" y="2315298"/>
                </a:lnTo>
                <a:lnTo>
                  <a:pt x="2077" y="429993"/>
                </a:lnTo>
                <a:cubicBezTo>
                  <a:pt x="2077" y="18502"/>
                  <a:pt x="-32482" y="-8202"/>
                  <a:pt x="180320" y="1476"/>
                </a:cubicBezTo>
                <a:close/>
              </a:path>
            </a:pathLst>
          </a:custGeom>
          <a:solidFill>
            <a:srgbClr val="262626">
              <a:alpha val="93725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dirty="0"/>
              <a:t>Suddivisione dei file audio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011467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4627C0C-1982-4B5A-AB81-BE5D9000F9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4" t="80808" r="17410"/>
          <a:stretch/>
        </p:blipFill>
        <p:spPr>
          <a:xfrm>
            <a:off x="2132201" y="1285095"/>
            <a:ext cx="7927597" cy="131618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F1F7E6B-97FD-48AB-BCFC-1F86DE19C5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4" t="-1" r="18262" b="38722"/>
          <a:stretch/>
        </p:blipFill>
        <p:spPr>
          <a:xfrm>
            <a:off x="5270598" y="3023050"/>
            <a:ext cx="1653311" cy="1621242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77D24B14-4C09-406B-953E-3AEB7FD3CC48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6096000" y="2601277"/>
            <a:ext cx="1254" cy="421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ttore a gomito 57">
            <a:extLst>
              <a:ext uri="{FF2B5EF4-FFF2-40B4-BE49-F238E27FC236}">
                <a16:creationId xmlns:a16="http://schemas.microsoft.com/office/drawing/2014/main" id="{F20B853B-A6F8-43A7-8C60-12E13942C32B}"/>
              </a:ext>
            </a:extLst>
          </p:cNvPr>
          <p:cNvCxnSpPr>
            <a:endCxn id="5" idx="3"/>
          </p:cNvCxnSpPr>
          <p:nvPr/>
        </p:nvCxnSpPr>
        <p:spPr>
          <a:xfrm rot="10800000" flipV="1">
            <a:off x="6923909" y="2601277"/>
            <a:ext cx="2624018" cy="1232394"/>
          </a:xfrm>
          <a:prstGeom prst="bentConnector3">
            <a:avLst>
              <a:gd name="adj1" fmla="val 21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Connettore a gomito 60">
            <a:extLst>
              <a:ext uri="{FF2B5EF4-FFF2-40B4-BE49-F238E27FC236}">
                <a16:creationId xmlns:a16="http://schemas.microsoft.com/office/drawing/2014/main" id="{06BC8F8E-8745-4D05-B06E-D8AC2BB42745}"/>
              </a:ext>
            </a:extLst>
          </p:cNvPr>
          <p:cNvCxnSpPr>
            <a:endCxn id="5" idx="1"/>
          </p:cNvCxnSpPr>
          <p:nvPr/>
        </p:nvCxnSpPr>
        <p:spPr>
          <a:xfrm>
            <a:off x="2646580" y="2601277"/>
            <a:ext cx="2624018" cy="1232394"/>
          </a:xfrm>
          <a:prstGeom prst="bentConnector3">
            <a:avLst>
              <a:gd name="adj1" fmla="val 21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ttangolo con un angolo in alto arrotondato e l'altro ritagliato 6">
            <a:extLst>
              <a:ext uri="{FF2B5EF4-FFF2-40B4-BE49-F238E27FC236}">
                <a16:creationId xmlns:a16="http://schemas.microsoft.com/office/drawing/2014/main" id="{22B003EE-0A1E-4BC1-A5DF-7B31FAEABB97}"/>
              </a:ext>
            </a:extLst>
          </p:cNvPr>
          <p:cNvSpPr/>
          <p:nvPr/>
        </p:nvSpPr>
        <p:spPr>
          <a:xfrm>
            <a:off x="0" y="0"/>
            <a:ext cx="12192000" cy="863322"/>
          </a:xfrm>
          <a:custGeom>
            <a:avLst/>
            <a:gdLst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0984859 w 11016943"/>
              <a:gd name="connsiteY2" fmla="*/ 2254007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130806 w 11042330"/>
              <a:gd name="connsiteY0" fmla="*/ 0 h 2294466"/>
              <a:gd name="connsiteX1" fmla="*/ 9975439 w 11042330"/>
              <a:gd name="connsiteY1" fmla="*/ 32091 h 2294466"/>
              <a:gd name="connsiteX2" fmla="*/ 11010246 w 11042330"/>
              <a:gd name="connsiteY2" fmla="*/ 2286098 h 2294466"/>
              <a:gd name="connsiteX3" fmla="*/ 11042330 w 11042330"/>
              <a:gd name="connsiteY3" fmla="*/ 2294466 h 2294466"/>
              <a:gd name="connsiteX4" fmla="*/ 25387 w 11042330"/>
              <a:gd name="connsiteY4" fmla="*/ 2294466 h 2294466"/>
              <a:gd name="connsiteX5" fmla="*/ 25387 w 11042330"/>
              <a:gd name="connsiteY5" fmla="*/ 409161 h 2294466"/>
              <a:gd name="connsiteX6" fmla="*/ 130806 w 11042330"/>
              <a:gd name="connsiteY6" fmla="*/ 0 h 2294466"/>
              <a:gd name="connsiteX0" fmla="*/ 201032 w 11016975"/>
              <a:gd name="connsiteY0" fmla="*/ 0 h 2304144"/>
              <a:gd name="connsiteX1" fmla="*/ 9950084 w 11016975"/>
              <a:gd name="connsiteY1" fmla="*/ 41769 h 2304144"/>
              <a:gd name="connsiteX2" fmla="*/ 10984891 w 11016975"/>
              <a:gd name="connsiteY2" fmla="*/ 2295776 h 2304144"/>
              <a:gd name="connsiteX3" fmla="*/ 11016975 w 11016975"/>
              <a:gd name="connsiteY3" fmla="*/ 2304144 h 2304144"/>
              <a:gd name="connsiteX4" fmla="*/ 32 w 11016975"/>
              <a:gd name="connsiteY4" fmla="*/ 2304144 h 2304144"/>
              <a:gd name="connsiteX5" fmla="*/ 32 w 11016975"/>
              <a:gd name="connsiteY5" fmla="*/ 418839 h 2304144"/>
              <a:gd name="connsiteX6" fmla="*/ 201032 w 11016975"/>
              <a:gd name="connsiteY6" fmla="*/ 0 h 2304144"/>
              <a:gd name="connsiteX0" fmla="*/ 179744 w 11018444"/>
              <a:gd name="connsiteY0" fmla="*/ 0 h 2313822"/>
              <a:gd name="connsiteX1" fmla="*/ 9951553 w 11018444"/>
              <a:gd name="connsiteY1" fmla="*/ 51447 h 2313822"/>
              <a:gd name="connsiteX2" fmla="*/ 10986360 w 11018444"/>
              <a:gd name="connsiteY2" fmla="*/ 2305454 h 2313822"/>
              <a:gd name="connsiteX3" fmla="*/ 11018444 w 11018444"/>
              <a:gd name="connsiteY3" fmla="*/ 2313822 h 2313822"/>
              <a:gd name="connsiteX4" fmla="*/ 1501 w 11018444"/>
              <a:gd name="connsiteY4" fmla="*/ 2313822 h 2313822"/>
              <a:gd name="connsiteX5" fmla="*/ 1501 w 11018444"/>
              <a:gd name="connsiteY5" fmla="*/ 428517 h 2313822"/>
              <a:gd name="connsiteX6" fmla="*/ 179744 w 11018444"/>
              <a:gd name="connsiteY6" fmla="*/ 0 h 2313822"/>
              <a:gd name="connsiteX0" fmla="*/ 180320 w 11019020"/>
              <a:gd name="connsiteY0" fmla="*/ 294 h 2314116"/>
              <a:gd name="connsiteX1" fmla="*/ 9952129 w 11019020"/>
              <a:gd name="connsiteY1" fmla="*/ 51741 h 2314116"/>
              <a:gd name="connsiteX2" fmla="*/ 10986936 w 11019020"/>
              <a:gd name="connsiteY2" fmla="*/ 2305748 h 2314116"/>
              <a:gd name="connsiteX3" fmla="*/ 11019020 w 11019020"/>
              <a:gd name="connsiteY3" fmla="*/ 2314116 h 2314116"/>
              <a:gd name="connsiteX4" fmla="*/ 2077 w 11019020"/>
              <a:gd name="connsiteY4" fmla="*/ 2314116 h 2314116"/>
              <a:gd name="connsiteX5" fmla="*/ 2077 w 11019020"/>
              <a:gd name="connsiteY5" fmla="*/ 428811 h 2314116"/>
              <a:gd name="connsiteX6" fmla="*/ 180320 w 11019020"/>
              <a:gd name="connsiteY6" fmla="*/ 294 h 2314116"/>
              <a:gd name="connsiteX0" fmla="*/ 180320 w 11019020"/>
              <a:gd name="connsiteY0" fmla="*/ 1476 h 2315298"/>
              <a:gd name="connsiteX1" fmla="*/ 9952129 w 11019020"/>
              <a:gd name="connsiteY1" fmla="*/ 52923 h 2315298"/>
              <a:gd name="connsiteX2" fmla="*/ 10986936 w 11019020"/>
              <a:gd name="connsiteY2" fmla="*/ 2306930 h 2315298"/>
              <a:gd name="connsiteX3" fmla="*/ 11019020 w 11019020"/>
              <a:gd name="connsiteY3" fmla="*/ 2315298 h 2315298"/>
              <a:gd name="connsiteX4" fmla="*/ 2077 w 11019020"/>
              <a:gd name="connsiteY4" fmla="*/ 2315298 h 2315298"/>
              <a:gd name="connsiteX5" fmla="*/ 2077 w 11019020"/>
              <a:gd name="connsiteY5" fmla="*/ 429993 h 2315298"/>
              <a:gd name="connsiteX6" fmla="*/ 180320 w 11019020"/>
              <a:gd name="connsiteY6" fmla="*/ 1476 h 2315298"/>
              <a:gd name="connsiteX0" fmla="*/ 180320 w 11908562"/>
              <a:gd name="connsiteY0" fmla="*/ 1476 h 2315298"/>
              <a:gd name="connsiteX1" fmla="*/ 11908562 w 11908562"/>
              <a:gd name="connsiteY1" fmla="*/ 76680 h 2315298"/>
              <a:gd name="connsiteX2" fmla="*/ 10986936 w 11908562"/>
              <a:gd name="connsiteY2" fmla="*/ 2306930 h 2315298"/>
              <a:gd name="connsiteX3" fmla="*/ 11019020 w 11908562"/>
              <a:gd name="connsiteY3" fmla="*/ 2315298 h 2315298"/>
              <a:gd name="connsiteX4" fmla="*/ 2077 w 11908562"/>
              <a:gd name="connsiteY4" fmla="*/ 2315298 h 2315298"/>
              <a:gd name="connsiteX5" fmla="*/ 2077 w 11908562"/>
              <a:gd name="connsiteY5" fmla="*/ 429993 h 2315298"/>
              <a:gd name="connsiteX6" fmla="*/ 180320 w 11908562"/>
              <a:gd name="connsiteY6" fmla="*/ 1476 h 2315298"/>
              <a:gd name="connsiteX0" fmla="*/ 180320 w 11908562"/>
              <a:gd name="connsiteY0" fmla="*/ 1476 h 2315298"/>
              <a:gd name="connsiteX1" fmla="*/ 11908562 w 11908562"/>
              <a:gd name="connsiteY1" fmla="*/ 13055 h 2315298"/>
              <a:gd name="connsiteX2" fmla="*/ 10986936 w 11908562"/>
              <a:gd name="connsiteY2" fmla="*/ 2306930 h 2315298"/>
              <a:gd name="connsiteX3" fmla="*/ 11019020 w 11908562"/>
              <a:gd name="connsiteY3" fmla="*/ 2315298 h 2315298"/>
              <a:gd name="connsiteX4" fmla="*/ 2077 w 11908562"/>
              <a:gd name="connsiteY4" fmla="*/ 2315298 h 2315298"/>
              <a:gd name="connsiteX5" fmla="*/ 2077 w 11908562"/>
              <a:gd name="connsiteY5" fmla="*/ 429993 h 2315298"/>
              <a:gd name="connsiteX6" fmla="*/ 180320 w 11908562"/>
              <a:gd name="connsiteY6" fmla="*/ 1476 h 2315298"/>
              <a:gd name="connsiteX0" fmla="*/ 180320 w 11918214"/>
              <a:gd name="connsiteY0" fmla="*/ 1476 h 2315298"/>
              <a:gd name="connsiteX1" fmla="*/ 11918214 w 11918214"/>
              <a:gd name="connsiteY1" fmla="*/ 13055 h 2315298"/>
              <a:gd name="connsiteX2" fmla="*/ 10986936 w 11918214"/>
              <a:gd name="connsiteY2" fmla="*/ 2306930 h 2315298"/>
              <a:gd name="connsiteX3" fmla="*/ 11019020 w 11918214"/>
              <a:gd name="connsiteY3" fmla="*/ 2315298 h 2315298"/>
              <a:gd name="connsiteX4" fmla="*/ 2077 w 11918214"/>
              <a:gd name="connsiteY4" fmla="*/ 2315298 h 2315298"/>
              <a:gd name="connsiteX5" fmla="*/ 2077 w 11918214"/>
              <a:gd name="connsiteY5" fmla="*/ 429993 h 2315298"/>
              <a:gd name="connsiteX6" fmla="*/ 180320 w 11918214"/>
              <a:gd name="connsiteY6" fmla="*/ 1476 h 231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18214" h="2315298">
                <a:moveTo>
                  <a:pt x="180320" y="1476"/>
                </a:moveTo>
                <a:lnTo>
                  <a:pt x="11918214" y="13055"/>
                </a:lnTo>
                <a:lnTo>
                  <a:pt x="10986936" y="2306930"/>
                </a:lnTo>
                <a:lnTo>
                  <a:pt x="11019020" y="2315298"/>
                </a:lnTo>
                <a:lnTo>
                  <a:pt x="2077" y="2315298"/>
                </a:lnTo>
                <a:lnTo>
                  <a:pt x="2077" y="429993"/>
                </a:lnTo>
                <a:cubicBezTo>
                  <a:pt x="2077" y="18502"/>
                  <a:pt x="-32482" y="-8202"/>
                  <a:pt x="180320" y="1476"/>
                </a:cubicBezTo>
                <a:close/>
              </a:path>
            </a:pathLst>
          </a:custGeom>
          <a:solidFill>
            <a:srgbClr val="262626">
              <a:alpha val="93725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dirty="0"/>
              <a:t>Estrazione delle feature e creazione dei dataset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277041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4627C0C-1982-4B5A-AB81-BE5D9000F9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4" t="80808" r="17410"/>
          <a:stretch/>
        </p:blipFill>
        <p:spPr>
          <a:xfrm>
            <a:off x="2132201" y="1285095"/>
            <a:ext cx="7927597" cy="131618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F1F7E6B-97FD-48AB-BCFC-1F86DE19C5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4" t="-1" r="18262" b="38722"/>
          <a:stretch/>
        </p:blipFill>
        <p:spPr>
          <a:xfrm>
            <a:off x="5270598" y="3023050"/>
            <a:ext cx="1653311" cy="1621242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77D24B14-4C09-406B-953E-3AEB7FD3CC48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6096000" y="2601277"/>
            <a:ext cx="1254" cy="421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3A50C1BF-27C0-45B0-A5FF-107E09145B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54" t="14730" r="11111" b="14159"/>
          <a:stretch/>
        </p:blipFill>
        <p:spPr>
          <a:xfrm>
            <a:off x="1941779" y="5265114"/>
            <a:ext cx="1402080" cy="1404588"/>
          </a:xfrm>
          <a:prstGeom prst="rect">
            <a:avLst/>
          </a:prstGeom>
        </p:spPr>
      </p:pic>
      <p:cxnSp>
        <p:nvCxnSpPr>
          <p:cNvPr id="33" name="Connettore a gomito 32">
            <a:extLst>
              <a:ext uri="{FF2B5EF4-FFF2-40B4-BE49-F238E27FC236}">
                <a16:creationId xmlns:a16="http://schemas.microsoft.com/office/drawing/2014/main" id="{0A9B17FB-EE61-407A-A52A-5ECBA0C2678D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>
            <a:off x="4095731" y="3209125"/>
            <a:ext cx="566356" cy="34366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ttore a gomito 57">
            <a:extLst>
              <a:ext uri="{FF2B5EF4-FFF2-40B4-BE49-F238E27FC236}">
                <a16:creationId xmlns:a16="http://schemas.microsoft.com/office/drawing/2014/main" id="{F20B853B-A6F8-43A7-8C60-12E13942C32B}"/>
              </a:ext>
            </a:extLst>
          </p:cNvPr>
          <p:cNvCxnSpPr>
            <a:endCxn id="5" idx="3"/>
          </p:cNvCxnSpPr>
          <p:nvPr/>
        </p:nvCxnSpPr>
        <p:spPr>
          <a:xfrm rot="10800000" flipV="1">
            <a:off x="6923909" y="2601277"/>
            <a:ext cx="2624018" cy="1232394"/>
          </a:xfrm>
          <a:prstGeom prst="bentConnector3">
            <a:avLst>
              <a:gd name="adj1" fmla="val 21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Connettore a gomito 60">
            <a:extLst>
              <a:ext uri="{FF2B5EF4-FFF2-40B4-BE49-F238E27FC236}">
                <a16:creationId xmlns:a16="http://schemas.microsoft.com/office/drawing/2014/main" id="{06BC8F8E-8745-4D05-B06E-D8AC2BB42745}"/>
              </a:ext>
            </a:extLst>
          </p:cNvPr>
          <p:cNvCxnSpPr>
            <a:endCxn id="5" idx="1"/>
          </p:cNvCxnSpPr>
          <p:nvPr/>
        </p:nvCxnSpPr>
        <p:spPr>
          <a:xfrm>
            <a:off x="2646580" y="2601277"/>
            <a:ext cx="2624018" cy="1232394"/>
          </a:xfrm>
          <a:prstGeom prst="bentConnector3">
            <a:avLst>
              <a:gd name="adj1" fmla="val 21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ttangolo con un angolo in alto arrotondato e l'altro ritagliato 6">
            <a:extLst>
              <a:ext uri="{FF2B5EF4-FFF2-40B4-BE49-F238E27FC236}">
                <a16:creationId xmlns:a16="http://schemas.microsoft.com/office/drawing/2014/main" id="{7C171A4D-891F-416D-A8D3-88EC271825C4}"/>
              </a:ext>
            </a:extLst>
          </p:cNvPr>
          <p:cNvSpPr/>
          <p:nvPr/>
        </p:nvSpPr>
        <p:spPr>
          <a:xfrm>
            <a:off x="0" y="0"/>
            <a:ext cx="12191999" cy="863322"/>
          </a:xfrm>
          <a:custGeom>
            <a:avLst/>
            <a:gdLst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0984859 w 11016943"/>
              <a:gd name="connsiteY2" fmla="*/ 2254007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130806 w 11042330"/>
              <a:gd name="connsiteY0" fmla="*/ 0 h 2294466"/>
              <a:gd name="connsiteX1" fmla="*/ 9975439 w 11042330"/>
              <a:gd name="connsiteY1" fmla="*/ 32091 h 2294466"/>
              <a:gd name="connsiteX2" fmla="*/ 11010246 w 11042330"/>
              <a:gd name="connsiteY2" fmla="*/ 2286098 h 2294466"/>
              <a:gd name="connsiteX3" fmla="*/ 11042330 w 11042330"/>
              <a:gd name="connsiteY3" fmla="*/ 2294466 h 2294466"/>
              <a:gd name="connsiteX4" fmla="*/ 25387 w 11042330"/>
              <a:gd name="connsiteY4" fmla="*/ 2294466 h 2294466"/>
              <a:gd name="connsiteX5" fmla="*/ 25387 w 11042330"/>
              <a:gd name="connsiteY5" fmla="*/ 409161 h 2294466"/>
              <a:gd name="connsiteX6" fmla="*/ 130806 w 11042330"/>
              <a:gd name="connsiteY6" fmla="*/ 0 h 2294466"/>
              <a:gd name="connsiteX0" fmla="*/ 201032 w 11016975"/>
              <a:gd name="connsiteY0" fmla="*/ 0 h 2304144"/>
              <a:gd name="connsiteX1" fmla="*/ 9950084 w 11016975"/>
              <a:gd name="connsiteY1" fmla="*/ 41769 h 2304144"/>
              <a:gd name="connsiteX2" fmla="*/ 10984891 w 11016975"/>
              <a:gd name="connsiteY2" fmla="*/ 2295776 h 2304144"/>
              <a:gd name="connsiteX3" fmla="*/ 11016975 w 11016975"/>
              <a:gd name="connsiteY3" fmla="*/ 2304144 h 2304144"/>
              <a:gd name="connsiteX4" fmla="*/ 32 w 11016975"/>
              <a:gd name="connsiteY4" fmla="*/ 2304144 h 2304144"/>
              <a:gd name="connsiteX5" fmla="*/ 32 w 11016975"/>
              <a:gd name="connsiteY5" fmla="*/ 418839 h 2304144"/>
              <a:gd name="connsiteX6" fmla="*/ 201032 w 11016975"/>
              <a:gd name="connsiteY6" fmla="*/ 0 h 2304144"/>
              <a:gd name="connsiteX0" fmla="*/ 179744 w 11018444"/>
              <a:gd name="connsiteY0" fmla="*/ 0 h 2313822"/>
              <a:gd name="connsiteX1" fmla="*/ 9951553 w 11018444"/>
              <a:gd name="connsiteY1" fmla="*/ 51447 h 2313822"/>
              <a:gd name="connsiteX2" fmla="*/ 10986360 w 11018444"/>
              <a:gd name="connsiteY2" fmla="*/ 2305454 h 2313822"/>
              <a:gd name="connsiteX3" fmla="*/ 11018444 w 11018444"/>
              <a:gd name="connsiteY3" fmla="*/ 2313822 h 2313822"/>
              <a:gd name="connsiteX4" fmla="*/ 1501 w 11018444"/>
              <a:gd name="connsiteY4" fmla="*/ 2313822 h 2313822"/>
              <a:gd name="connsiteX5" fmla="*/ 1501 w 11018444"/>
              <a:gd name="connsiteY5" fmla="*/ 428517 h 2313822"/>
              <a:gd name="connsiteX6" fmla="*/ 179744 w 11018444"/>
              <a:gd name="connsiteY6" fmla="*/ 0 h 2313822"/>
              <a:gd name="connsiteX0" fmla="*/ 180320 w 11019020"/>
              <a:gd name="connsiteY0" fmla="*/ 294 h 2314116"/>
              <a:gd name="connsiteX1" fmla="*/ 9952129 w 11019020"/>
              <a:gd name="connsiteY1" fmla="*/ 51741 h 2314116"/>
              <a:gd name="connsiteX2" fmla="*/ 10986936 w 11019020"/>
              <a:gd name="connsiteY2" fmla="*/ 2305748 h 2314116"/>
              <a:gd name="connsiteX3" fmla="*/ 11019020 w 11019020"/>
              <a:gd name="connsiteY3" fmla="*/ 2314116 h 2314116"/>
              <a:gd name="connsiteX4" fmla="*/ 2077 w 11019020"/>
              <a:gd name="connsiteY4" fmla="*/ 2314116 h 2314116"/>
              <a:gd name="connsiteX5" fmla="*/ 2077 w 11019020"/>
              <a:gd name="connsiteY5" fmla="*/ 428811 h 2314116"/>
              <a:gd name="connsiteX6" fmla="*/ 180320 w 11019020"/>
              <a:gd name="connsiteY6" fmla="*/ 294 h 2314116"/>
              <a:gd name="connsiteX0" fmla="*/ 180320 w 11019020"/>
              <a:gd name="connsiteY0" fmla="*/ 1476 h 2315298"/>
              <a:gd name="connsiteX1" fmla="*/ 9952129 w 11019020"/>
              <a:gd name="connsiteY1" fmla="*/ 52923 h 2315298"/>
              <a:gd name="connsiteX2" fmla="*/ 10986936 w 11019020"/>
              <a:gd name="connsiteY2" fmla="*/ 2306930 h 2315298"/>
              <a:gd name="connsiteX3" fmla="*/ 11019020 w 11019020"/>
              <a:gd name="connsiteY3" fmla="*/ 2315298 h 2315298"/>
              <a:gd name="connsiteX4" fmla="*/ 2077 w 11019020"/>
              <a:gd name="connsiteY4" fmla="*/ 2315298 h 2315298"/>
              <a:gd name="connsiteX5" fmla="*/ 2077 w 11019020"/>
              <a:gd name="connsiteY5" fmla="*/ 429993 h 2315298"/>
              <a:gd name="connsiteX6" fmla="*/ 180320 w 11019020"/>
              <a:gd name="connsiteY6" fmla="*/ 1476 h 2315298"/>
              <a:gd name="connsiteX0" fmla="*/ 180320 w 11908562"/>
              <a:gd name="connsiteY0" fmla="*/ 1476 h 2315298"/>
              <a:gd name="connsiteX1" fmla="*/ 11908562 w 11908562"/>
              <a:gd name="connsiteY1" fmla="*/ 76680 h 2315298"/>
              <a:gd name="connsiteX2" fmla="*/ 10986936 w 11908562"/>
              <a:gd name="connsiteY2" fmla="*/ 2306930 h 2315298"/>
              <a:gd name="connsiteX3" fmla="*/ 11019020 w 11908562"/>
              <a:gd name="connsiteY3" fmla="*/ 2315298 h 2315298"/>
              <a:gd name="connsiteX4" fmla="*/ 2077 w 11908562"/>
              <a:gd name="connsiteY4" fmla="*/ 2315298 h 2315298"/>
              <a:gd name="connsiteX5" fmla="*/ 2077 w 11908562"/>
              <a:gd name="connsiteY5" fmla="*/ 429993 h 2315298"/>
              <a:gd name="connsiteX6" fmla="*/ 180320 w 11908562"/>
              <a:gd name="connsiteY6" fmla="*/ 1476 h 2315298"/>
              <a:gd name="connsiteX0" fmla="*/ 180320 w 11908562"/>
              <a:gd name="connsiteY0" fmla="*/ 1476 h 2315298"/>
              <a:gd name="connsiteX1" fmla="*/ 11908562 w 11908562"/>
              <a:gd name="connsiteY1" fmla="*/ 13055 h 2315298"/>
              <a:gd name="connsiteX2" fmla="*/ 10986936 w 11908562"/>
              <a:gd name="connsiteY2" fmla="*/ 2306930 h 2315298"/>
              <a:gd name="connsiteX3" fmla="*/ 11019020 w 11908562"/>
              <a:gd name="connsiteY3" fmla="*/ 2315298 h 2315298"/>
              <a:gd name="connsiteX4" fmla="*/ 2077 w 11908562"/>
              <a:gd name="connsiteY4" fmla="*/ 2315298 h 2315298"/>
              <a:gd name="connsiteX5" fmla="*/ 2077 w 11908562"/>
              <a:gd name="connsiteY5" fmla="*/ 429993 h 2315298"/>
              <a:gd name="connsiteX6" fmla="*/ 180320 w 11908562"/>
              <a:gd name="connsiteY6" fmla="*/ 1476 h 2315298"/>
              <a:gd name="connsiteX0" fmla="*/ 180320 w 11918214"/>
              <a:gd name="connsiteY0" fmla="*/ 1476 h 2315298"/>
              <a:gd name="connsiteX1" fmla="*/ 11918214 w 11918214"/>
              <a:gd name="connsiteY1" fmla="*/ 13055 h 2315298"/>
              <a:gd name="connsiteX2" fmla="*/ 10986936 w 11918214"/>
              <a:gd name="connsiteY2" fmla="*/ 2306930 h 2315298"/>
              <a:gd name="connsiteX3" fmla="*/ 11019020 w 11918214"/>
              <a:gd name="connsiteY3" fmla="*/ 2315298 h 2315298"/>
              <a:gd name="connsiteX4" fmla="*/ 2077 w 11918214"/>
              <a:gd name="connsiteY4" fmla="*/ 2315298 h 2315298"/>
              <a:gd name="connsiteX5" fmla="*/ 2077 w 11918214"/>
              <a:gd name="connsiteY5" fmla="*/ 429993 h 2315298"/>
              <a:gd name="connsiteX6" fmla="*/ 180320 w 11918214"/>
              <a:gd name="connsiteY6" fmla="*/ 1476 h 231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18214" h="2315298">
                <a:moveTo>
                  <a:pt x="180320" y="1476"/>
                </a:moveTo>
                <a:lnTo>
                  <a:pt x="11918214" y="13055"/>
                </a:lnTo>
                <a:lnTo>
                  <a:pt x="10986936" y="2306930"/>
                </a:lnTo>
                <a:lnTo>
                  <a:pt x="11019020" y="2315298"/>
                </a:lnTo>
                <a:lnTo>
                  <a:pt x="2077" y="2315298"/>
                </a:lnTo>
                <a:lnTo>
                  <a:pt x="2077" y="429993"/>
                </a:lnTo>
                <a:cubicBezTo>
                  <a:pt x="2077" y="18502"/>
                  <a:pt x="-32482" y="-8202"/>
                  <a:pt x="180320" y="1476"/>
                </a:cubicBezTo>
                <a:close/>
              </a:path>
            </a:pathLst>
          </a:custGeom>
          <a:solidFill>
            <a:srgbClr val="262626">
              <a:alpha val="93725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dirty="0"/>
              <a:t>Estrazione delle feature e creazione dei dataset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41924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4627C0C-1982-4B5A-AB81-BE5D9000F9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4" t="80808" r="17410"/>
          <a:stretch/>
        </p:blipFill>
        <p:spPr>
          <a:xfrm>
            <a:off x="2132201" y="1285095"/>
            <a:ext cx="7927597" cy="131618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F1F7E6B-97FD-48AB-BCFC-1F86DE19C5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4" t="-1" r="18262" b="38722"/>
          <a:stretch/>
        </p:blipFill>
        <p:spPr>
          <a:xfrm>
            <a:off x="5270598" y="3023050"/>
            <a:ext cx="1653311" cy="1621242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77D24B14-4C09-406B-953E-3AEB7FD3CC48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6096000" y="2601277"/>
            <a:ext cx="1254" cy="421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3A50C1BF-27C0-45B0-A5FF-107E09145B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54" t="14730" r="11111" b="14159"/>
          <a:stretch/>
        </p:blipFill>
        <p:spPr>
          <a:xfrm>
            <a:off x="1941779" y="5265114"/>
            <a:ext cx="1402080" cy="1404588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6A61A183-EA65-4634-B920-D993551DEA0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99" t="15492" r="11039" b="14540"/>
          <a:stretch/>
        </p:blipFill>
        <p:spPr>
          <a:xfrm>
            <a:off x="5392452" y="5265114"/>
            <a:ext cx="1404588" cy="1404588"/>
          </a:xfrm>
          <a:prstGeom prst="rect">
            <a:avLst/>
          </a:prstGeom>
        </p:spPr>
      </p:pic>
      <p:cxnSp>
        <p:nvCxnSpPr>
          <p:cNvPr id="33" name="Connettore a gomito 32">
            <a:extLst>
              <a:ext uri="{FF2B5EF4-FFF2-40B4-BE49-F238E27FC236}">
                <a16:creationId xmlns:a16="http://schemas.microsoft.com/office/drawing/2014/main" id="{0A9B17FB-EE61-407A-A52A-5ECBA0C2678D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>
            <a:off x="4095731" y="3209125"/>
            <a:ext cx="566356" cy="34366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ttore a gomito 34">
            <a:extLst>
              <a:ext uri="{FF2B5EF4-FFF2-40B4-BE49-F238E27FC236}">
                <a16:creationId xmlns:a16="http://schemas.microsoft.com/office/drawing/2014/main" id="{60A433A5-283D-4E4C-B1C5-E11A99671438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>
            <a:off x="5813449" y="4926843"/>
            <a:ext cx="566356" cy="12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ttore a gomito 57">
            <a:extLst>
              <a:ext uri="{FF2B5EF4-FFF2-40B4-BE49-F238E27FC236}">
                <a16:creationId xmlns:a16="http://schemas.microsoft.com/office/drawing/2014/main" id="{F20B853B-A6F8-43A7-8C60-12E13942C32B}"/>
              </a:ext>
            </a:extLst>
          </p:cNvPr>
          <p:cNvCxnSpPr>
            <a:endCxn id="5" idx="3"/>
          </p:cNvCxnSpPr>
          <p:nvPr/>
        </p:nvCxnSpPr>
        <p:spPr>
          <a:xfrm rot="10800000" flipV="1">
            <a:off x="6923909" y="2601277"/>
            <a:ext cx="2624018" cy="1232394"/>
          </a:xfrm>
          <a:prstGeom prst="bentConnector3">
            <a:avLst>
              <a:gd name="adj1" fmla="val 21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Connettore a gomito 60">
            <a:extLst>
              <a:ext uri="{FF2B5EF4-FFF2-40B4-BE49-F238E27FC236}">
                <a16:creationId xmlns:a16="http://schemas.microsoft.com/office/drawing/2014/main" id="{06BC8F8E-8745-4D05-B06E-D8AC2BB42745}"/>
              </a:ext>
            </a:extLst>
          </p:cNvPr>
          <p:cNvCxnSpPr>
            <a:endCxn id="5" idx="1"/>
          </p:cNvCxnSpPr>
          <p:nvPr/>
        </p:nvCxnSpPr>
        <p:spPr>
          <a:xfrm>
            <a:off x="2646580" y="2601277"/>
            <a:ext cx="2624018" cy="1232394"/>
          </a:xfrm>
          <a:prstGeom prst="bentConnector3">
            <a:avLst>
              <a:gd name="adj1" fmla="val 21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ttangolo con un angolo in alto arrotondato e l'altro ritagliato 6">
            <a:extLst>
              <a:ext uri="{FF2B5EF4-FFF2-40B4-BE49-F238E27FC236}">
                <a16:creationId xmlns:a16="http://schemas.microsoft.com/office/drawing/2014/main" id="{AEBEFF41-12C6-4E2E-AF49-5FCE8BB535A7}"/>
              </a:ext>
            </a:extLst>
          </p:cNvPr>
          <p:cNvSpPr/>
          <p:nvPr/>
        </p:nvSpPr>
        <p:spPr>
          <a:xfrm>
            <a:off x="0" y="0"/>
            <a:ext cx="12191999" cy="863322"/>
          </a:xfrm>
          <a:custGeom>
            <a:avLst/>
            <a:gdLst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0984859 w 11016943"/>
              <a:gd name="connsiteY2" fmla="*/ 2254007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130806 w 11042330"/>
              <a:gd name="connsiteY0" fmla="*/ 0 h 2294466"/>
              <a:gd name="connsiteX1" fmla="*/ 9975439 w 11042330"/>
              <a:gd name="connsiteY1" fmla="*/ 32091 h 2294466"/>
              <a:gd name="connsiteX2" fmla="*/ 11010246 w 11042330"/>
              <a:gd name="connsiteY2" fmla="*/ 2286098 h 2294466"/>
              <a:gd name="connsiteX3" fmla="*/ 11042330 w 11042330"/>
              <a:gd name="connsiteY3" fmla="*/ 2294466 h 2294466"/>
              <a:gd name="connsiteX4" fmla="*/ 25387 w 11042330"/>
              <a:gd name="connsiteY4" fmla="*/ 2294466 h 2294466"/>
              <a:gd name="connsiteX5" fmla="*/ 25387 w 11042330"/>
              <a:gd name="connsiteY5" fmla="*/ 409161 h 2294466"/>
              <a:gd name="connsiteX6" fmla="*/ 130806 w 11042330"/>
              <a:gd name="connsiteY6" fmla="*/ 0 h 2294466"/>
              <a:gd name="connsiteX0" fmla="*/ 201032 w 11016975"/>
              <a:gd name="connsiteY0" fmla="*/ 0 h 2304144"/>
              <a:gd name="connsiteX1" fmla="*/ 9950084 w 11016975"/>
              <a:gd name="connsiteY1" fmla="*/ 41769 h 2304144"/>
              <a:gd name="connsiteX2" fmla="*/ 10984891 w 11016975"/>
              <a:gd name="connsiteY2" fmla="*/ 2295776 h 2304144"/>
              <a:gd name="connsiteX3" fmla="*/ 11016975 w 11016975"/>
              <a:gd name="connsiteY3" fmla="*/ 2304144 h 2304144"/>
              <a:gd name="connsiteX4" fmla="*/ 32 w 11016975"/>
              <a:gd name="connsiteY4" fmla="*/ 2304144 h 2304144"/>
              <a:gd name="connsiteX5" fmla="*/ 32 w 11016975"/>
              <a:gd name="connsiteY5" fmla="*/ 418839 h 2304144"/>
              <a:gd name="connsiteX6" fmla="*/ 201032 w 11016975"/>
              <a:gd name="connsiteY6" fmla="*/ 0 h 2304144"/>
              <a:gd name="connsiteX0" fmla="*/ 179744 w 11018444"/>
              <a:gd name="connsiteY0" fmla="*/ 0 h 2313822"/>
              <a:gd name="connsiteX1" fmla="*/ 9951553 w 11018444"/>
              <a:gd name="connsiteY1" fmla="*/ 51447 h 2313822"/>
              <a:gd name="connsiteX2" fmla="*/ 10986360 w 11018444"/>
              <a:gd name="connsiteY2" fmla="*/ 2305454 h 2313822"/>
              <a:gd name="connsiteX3" fmla="*/ 11018444 w 11018444"/>
              <a:gd name="connsiteY3" fmla="*/ 2313822 h 2313822"/>
              <a:gd name="connsiteX4" fmla="*/ 1501 w 11018444"/>
              <a:gd name="connsiteY4" fmla="*/ 2313822 h 2313822"/>
              <a:gd name="connsiteX5" fmla="*/ 1501 w 11018444"/>
              <a:gd name="connsiteY5" fmla="*/ 428517 h 2313822"/>
              <a:gd name="connsiteX6" fmla="*/ 179744 w 11018444"/>
              <a:gd name="connsiteY6" fmla="*/ 0 h 2313822"/>
              <a:gd name="connsiteX0" fmla="*/ 180320 w 11019020"/>
              <a:gd name="connsiteY0" fmla="*/ 294 h 2314116"/>
              <a:gd name="connsiteX1" fmla="*/ 9952129 w 11019020"/>
              <a:gd name="connsiteY1" fmla="*/ 51741 h 2314116"/>
              <a:gd name="connsiteX2" fmla="*/ 10986936 w 11019020"/>
              <a:gd name="connsiteY2" fmla="*/ 2305748 h 2314116"/>
              <a:gd name="connsiteX3" fmla="*/ 11019020 w 11019020"/>
              <a:gd name="connsiteY3" fmla="*/ 2314116 h 2314116"/>
              <a:gd name="connsiteX4" fmla="*/ 2077 w 11019020"/>
              <a:gd name="connsiteY4" fmla="*/ 2314116 h 2314116"/>
              <a:gd name="connsiteX5" fmla="*/ 2077 w 11019020"/>
              <a:gd name="connsiteY5" fmla="*/ 428811 h 2314116"/>
              <a:gd name="connsiteX6" fmla="*/ 180320 w 11019020"/>
              <a:gd name="connsiteY6" fmla="*/ 294 h 2314116"/>
              <a:gd name="connsiteX0" fmla="*/ 180320 w 11019020"/>
              <a:gd name="connsiteY0" fmla="*/ 1476 h 2315298"/>
              <a:gd name="connsiteX1" fmla="*/ 9952129 w 11019020"/>
              <a:gd name="connsiteY1" fmla="*/ 52923 h 2315298"/>
              <a:gd name="connsiteX2" fmla="*/ 10986936 w 11019020"/>
              <a:gd name="connsiteY2" fmla="*/ 2306930 h 2315298"/>
              <a:gd name="connsiteX3" fmla="*/ 11019020 w 11019020"/>
              <a:gd name="connsiteY3" fmla="*/ 2315298 h 2315298"/>
              <a:gd name="connsiteX4" fmla="*/ 2077 w 11019020"/>
              <a:gd name="connsiteY4" fmla="*/ 2315298 h 2315298"/>
              <a:gd name="connsiteX5" fmla="*/ 2077 w 11019020"/>
              <a:gd name="connsiteY5" fmla="*/ 429993 h 2315298"/>
              <a:gd name="connsiteX6" fmla="*/ 180320 w 11019020"/>
              <a:gd name="connsiteY6" fmla="*/ 1476 h 2315298"/>
              <a:gd name="connsiteX0" fmla="*/ 180320 w 11908562"/>
              <a:gd name="connsiteY0" fmla="*/ 1476 h 2315298"/>
              <a:gd name="connsiteX1" fmla="*/ 11908562 w 11908562"/>
              <a:gd name="connsiteY1" fmla="*/ 76680 h 2315298"/>
              <a:gd name="connsiteX2" fmla="*/ 10986936 w 11908562"/>
              <a:gd name="connsiteY2" fmla="*/ 2306930 h 2315298"/>
              <a:gd name="connsiteX3" fmla="*/ 11019020 w 11908562"/>
              <a:gd name="connsiteY3" fmla="*/ 2315298 h 2315298"/>
              <a:gd name="connsiteX4" fmla="*/ 2077 w 11908562"/>
              <a:gd name="connsiteY4" fmla="*/ 2315298 h 2315298"/>
              <a:gd name="connsiteX5" fmla="*/ 2077 w 11908562"/>
              <a:gd name="connsiteY5" fmla="*/ 429993 h 2315298"/>
              <a:gd name="connsiteX6" fmla="*/ 180320 w 11908562"/>
              <a:gd name="connsiteY6" fmla="*/ 1476 h 2315298"/>
              <a:gd name="connsiteX0" fmla="*/ 180320 w 11908562"/>
              <a:gd name="connsiteY0" fmla="*/ 1476 h 2315298"/>
              <a:gd name="connsiteX1" fmla="*/ 11908562 w 11908562"/>
              <a:gd name="connsiteY1" fmla="*/ 13055 h 2315298"/>
              <a:gd name="connsiteX2" fmla="*/ 10986936 w 11908562"/>
              <a:gd name="connsiteY2" fmla="*/ 2306930 h 2315298"/>
              <a:gd name="connsiteX3" fmla="*/ 11019020 w 11908562"/>
              <a:gd name="connsiteY3" fmla="*/ 2315298 h 2315298"/>
              <a:gd name="connsiteX4" fmla="*/ 2077 w 11908562"/>
              <a:gd name="connsiteY4" fmla="*/ 2315298 h 2315298"/>
              <a:gd name="connsiteX5" fmla="*/ 2077 w 11908562"/>
              <a:gd name="connsiteY5" fmla="*/ 429993 h 2315298"/>
              <a:gd name="connsiteX6" fmla="*/ 180320 w 11908562"/>
              <a:gd name="connsiteY6" fmla="*/ 1476 h 2315298"/>
              <a:gd name="connsiteX0" fmla="*/ 180320 w 11918214"/>
              <a:gd name="connsiteY0" fmla="*/ 1476 h 2315298"/>
              <a:gd name="connsiteX1" fmla="*/ 11918214 w 11918214"/>
              <a:gd name="connsiteY1" fmla="*/ 13055 h 2315298"/>
              <a:gd name="connsiteX2" fmla="*/ 10986936 w 11918214"/>
              <a:gd name="connsiteY2" fmla="*/ 2306930 h 2315298"/>
              <a:gd name="connsiteX3" fmla="*/ 11019020 w 11918214"/>
              <a:gd name="connsiteY3" fmla="*/ 2315298 h 2315298"/>
              <a:gd name="connsiteX4" fmla="*/ 2077 w 11918214"/>
              <a:gd name="connsiteY4" fmla="*/ 2315298 h 2315298"/>
              <a:gd name="connsiteX5" fmla="*/ 2077 w 11918214"/>
              <a:gd name="connsiteY5" fmla="*/ 429993 h 2315298"/>
              <a:gd name="connsiteX6" fmla="*/ 180320 w 11918214"/>
              <a:gd name="connsiteY6" fmla="*/ 1476 h 231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18214" h="2315298">
                <a:moveTo>
                  <a:pt x="180320" y="1476"/>
                </a:moveTo>
                <a:lnTo>
                  <a:pt x="11918214" y="13055"/>
                </a:lnTo>
                <a:lnTo>
                  <a:pt x="10986936" y="2306930"/>
                </a:lnTo>
                <a:lnTo>
                  <a:pt x="11019020" y="2315298"/>
                </a:lnTo>
                <a:lnTo>
                  <a:pt x="2077" y="2315298"/>
                </a:lnTo>
                <a:lnTo>
                  <a:pt x="2077" y="429993"/>
                </a:lnTo>
                <a:cubicBezTo>
                  <a:pt x="2077" y="18502"/>
                  <a:pt x="-32482" y="-8202"/>
                  <a:pt x="180320" y="1476"/>
                </a:cubicBezTo>
                <a:close/>
              </a:path>
            </a:pathLst>
          </a:custGeom>
          <a:solidFill>
            <a:srgbClr val="262626">
              <a:alpha val="93725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dirty="0"/>
              <a:t>Estrazione delle feature e creazione dei dataset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4910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4627C0C-1982-4B5A-AB81-BE5D9000F9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4" t="80808" r="17410"/>
          <a:stretch/>
        </p:blipFill>
        <p:spPr>
          <a:xfrm>
            <a:off x="2132201" y="1285095"/>
            <a:ext cx="7927597" cy="131618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F1F7E6B-97FD-48AB-BCFC-1F86DE19C5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4" t="-1" r="18262" b="38722"/>
          <a:stretch/>
        </p:blipFill>
        <p:spPr>
          <a:xfrm>
            <a:off x="5270598" y="3023050"/>
            <a:ext cx="1653311" cy="1621242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77D24B14-4C09-406B-953E-3AEB7FD3CC48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6096000" y="2601277"/>
            <a:ext cx="1254" cy="421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3A50C1BF-27C0-45B0-A5FF-107E09145B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54" t="14730" r="11111" b="14159"/>
          <a:stretch/>
        </p:blipFill>
        <p:spPr>
          <a:xfrm>
            <a:off x="1941779" y="5265114"/>
            <a:ext cx="1402080" cy="1404588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F5EA9477-FBD0-4880-946B-A4F815D8EF9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99" t="15239" r="11039" b="14794"/>
          <a:stretch/>
        </p:blipFill>
        <p:spPr>
          <a:xfrm>
            <a:off x="8848141" y="5267623"/>
            <a:ext cx="1402080" cy="1402079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6A61A183-EA65-4634-B920-D993551DEA0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99" t="15492" r="11039" b="14540"/>
          <a:stretch/>
        </p:blipFill>
        <p:spPr>
          <a:xfrm>
            <a:off x="5392452" y="5265114"/>
            <a:ext cx="1404588" cy="1404588"/>
          </a:xfrm>
          <a:prstGeom prst="rect">
            <a:avLst/>
          </a:prstGeom>
        </p:spPr>
      </p:pic>
      <p:cxnSp>
        <p:nvCxnSpPr>
          <p:cNvPr id="31" name="Connettore a gomito 30">
            <a:extLst>
              <a:ext uri="{FF2B5EF4-FFF2-40B4-BE49-F238E27FC236}">
                <a16:creationId xmlns:a16="http://schemas.microsoft.com/office/drawing/2014/main" id="{7CB1D008-303C-48E8-9016-F6C8350827B8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7538158" y="3203387"/>
            <a:ext cx="568864" cy="34506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ttore a gomito 32">
            <a:extLst>
              <a:ext uri="{FF2B5EF4-FFF2-40B4-BE49-F238E27FC236}">
                <a16:creationId xmlns:a16="http://schemas.microsoft.com/office/drawing/2014/main" id="{0A9B17FB-EE61-407A-A52A-5ECBA0C2678D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>
            <a:off x="4095731" y="3209125"/>
            <a:ext cx="566356" cy="34366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ttore a gomito 34">
            <a:extLst>
              <a:ext uri="{FF2B5EF4-FFF2-40B4-BE49-F238E27FC236}">
                <a16:creationId xmlns:a16="http://schemas.microsoft.com/office/drawing/2014/main" id="{60A433A5-283D-4E4C-B1C5-E11A99671438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>
            <a:off x="5813449" y="4926843"/>
            <a:ext cx="566356" cy="12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ttore a gomito 57">
            <a:extLst>
              <a:ext uri="{FF2B5EF4-FFF2-40B4-BE49-F238E27FC236}">
                <a16:creationId xmlns:a16="http://schemas.microsoft.com/office/drawing/2014/main" id="{F20B853B-A6F8-43A7-8C60-12E13942C32B}"/>
              </a:ext>
            </a:extLst>
          </p:cNvPr>
          <p:cNvCxnSpPr>
            <a:endCxn id="5" idx="3"/>
          </p:cNvCxnSpPr>
          <p:nvPr/>
        </p:nvCxnSpPr>
        <p:spPr>
          <a:xfrm rot="10800000" flipV="1">
            <a:off x="6923909" y="2601277"/>
            <a:ext cx="2624018" cy="1232394"/>
          </a:xfrm>
          <a:prstGeom prst="bentConnector3">
            <a:avLst>
              <a:gd name="adj1" fmla="val 21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Connettore a gomito 60">
            <a:extLst>
              <a:ext uri="{FF2B5EF4-FFF2-40B4-BE49-F238E27FC236}">
                <a16:creationId xmlns:a16="http://schemas.microsoft.com/office/drawing/2014/main" id="{06BC8F8E-8745-4D05-B06E-D8AC2BB42745}"/>
              </a:ext>
            </a:extLst>
          </p:cNvPr>
          <p:cNvCxnSpPr>
            <a:endCxn id="5" idx="1"/>
          </p:cNvCxnSpPr>
          <p:nvPr/>
        </p:nvCxnSpPr>
        <p:spPr>
          <a:xfrm>
            <a:off x="2646580" y="2601277"/>
            <a:ext cx="2624018" cy="1232394"/>
          </a:xfrm>
          <a:prstGeom prst="bentConnector3">
            <a:avLst>
              <a:gd name="adj1" fmla="val 21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ttangolo con un angolo in alto arrotondato e l'altro ritagliato 6">
            <a:extLst>
              <a:ext uri="{FF2B5EF4-FFF2-40B4-BE49-F238E27FC236}">
                <a16:creationId xmlns:a16="http://schemas.microsoft.com/office/drawing/2014/main" id="{98D7CAFB-2187-47FD-80F8-4F109E88A7D0}"/>
              </a:ext>
            </a:extLst>
          </p:cNvPr>
          <p:cNvSpPr/>
          <p:nvPr/>
        </p:nvSpPr>
        <p:spPr>
          <a:xfrm>
            <a:off x="0" y="0"/>
            <a:ext cx="12191999" cy="863322"/>
          </a:xfrm>
          <a:custGeom>
            <a:avLst/>
            <a:gdLst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0984859 w 11016943"/>
              <a:gd name="connsiteY2" fmla="*/ 2254007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130806 w 11042330"/>
              <a:gd name="connsiteY0" fmla="*/ 0 h 2294466"/>
              <a:gd name="connsiteX1" fmla="*/ 9975439 w 11042330"/>
              <a:gd name="connsiteY1" fmla="*/ 32091 h 2294466"/>
              <a:gd name="connsiteX2" fmla="*/ 11010246 w 11042330"/>
              <a:gd name="connsiteY2" fmla="*/ 2286098 h 2294466"/>
              <a:gd name="connsiteX3" fmla="*/ 11042330 w 11042330"/>
              <a:gd name="connsiteY3" fmla="*/ 2294466 h 2294466"/>
              <a:gd name="connsiteX4" fmla="*/ 25387 w 11042330"/>
              <a:gd name="connsiteY4" fmla="*/ 2294466 h 2294466"/>
              <a:gd name="connsiteX5" fmla="*/ 25387 w 11042330"/>
              <a:gd name="connsiteY5" fmla="*/ 409161 h 2294466"/>
              <a:gd name="connsiteX6" fmla="*/ 130806 w 11042330"/>
              <a:gd name="connsiteY6" fmla="*/ 0 h 2294466"/>
              <a:gd name="connsiteX0" fmla="*/ 201032 w 11016975"/>
              <a:gd name="connsiteY0" fmla="*/ 0 h 2304144"/>
              <a:gd name="connsiteX1" fmla="*/ 9950084 w 11016975"/>
              <a:gd name="connsiteY1" fmla="*/ 41769 h 2304144"/>
              <a:gd name="connsiteX2" fmla="*/ 10984891 w 11016975"/>
              <a:gd name="connsiteY2" fmla="*/ 2295776 h 2304144"/>
              <a:gd name="connsiteX3" fmla="*/ 11016975 w 11016975"/>
              <a:gd name="connsiteY3" fmla="*/ 2304144 h 2304144"/>
              <a:gd name="connsiteX4" fmla="*/ 32 w 11016975"/>
              <a:gd name="connsiteY4" fmla="*/ 2304144 h 2304144"/>
              <a:gd name="connsiteX5" fmla="*/ 32 w 11016975"/>
              <a:gd name="connsiteY5" fmla="*/ 418839 h 2304144"/>
              <a:gd name="connsiteX6" fmla="*/ 201032 w 11016975"/>
              <a:gd name="connsiteY6" fmla="*/ 0 h 2304144"/>
              <a:gd name="connsiteX0" fmla="*/ 179744 w 11018444"/>
              <a:gd name="connsiteY0" fmla="*/ 0 h 2313822"/>
              <a:gd name="connsiteX1" fmla="*/ 9951553 w 11018444"/>
              <a:gd name="connsiteY1" fmla="*/ 51447 h 2313822"/>
              <a:gd name="connsiteX2" fmla="*/ 10986360 w 11018444"/>
              <a:gd name="connsiteY2" fmla="*/ 2305454 h 2313822"/>
              <a:gd name="connsiteX3" fmla="*/ 11018444 w 11018444"/>
              <a:gd name="connsiteY3" fmla="*/ 2313822 h 2313822"/>
              <a:gd name="connsiteX4" fmla="*/ 1501 w 11018444"/>
              <a:gd name="connsiteY4" fmla="*/ 2313822 h 2313822"/>
              <a:gd name="connsiteX5" fmla="*/ 1501 w 11018444"/>
              <a:gd name="connsiteY5" fmla="*/ 428517 h 2313822"/>
              <a:gd name="connsiteX6" fmla="*/ 179744 w 11018444"/>
              <a:gd name="connsiteY6" fmla="*/ 0 h 2313822"/>
              <a:gd name="connsiteX0" fmla="*/ 180320 w 11019020"/>
              <a:gd name="connsiteY0" fmla="*/ 294 h 2314116"/>
              <a:gd name="connsiteX1" fmla="*/ 9952129 w 11019020"/>
              <a:gd name="connsiteY1" fmla="*/ 51741 h 2314116"/>
              <a:gd name="connsiteX2" fmla="*/ 10986936 w 11019020"/>
              <a:gd name="connsiteY2" fmla="*/ 2305748 h 2314116"/>
              <a:gd name="connsiteX3" fmla="*/ 11019020 w 11019020"/>
              <a:gd name="connsiteY3" fmla="*/ 2314116 h 2314116"/>
              <a:gd name="connsiteX4" fmla="*/ 2077 w 11019020"/>
              <a:gd name="connsiteY4" fmla="*/ 2314116 h 2314116"/>
              <a:gd name="connsiteX5" fmla="*/ 2077 w 11019020"/>
              <a:gd name="connsiteY5" fmla="*/ 428811 h 2314116"/>
              <a:gd name="connsiteX6" fmla="*/ 180320 w 11019020"/>
              <a:gd name="connsiteY6" fmla="*/ 294 h 2314116"/>
              <a:gd name="connsiteX0" fmla="*/ 180320 w 11019020"/>
              <a:gd name="connsiteY0" fmla="*/ 1476 h 2315298"/>
              <a:gd name="connsiteX1" fmla="*/ 9952129 w 11019020"/>
              <a:gd name="connsiteY1" fmla="*/ 52923 h 2315298"/>
              <a:gd name="connsiteX2" fmla="*/ 10986936 w 11019020"/>
              <a:gd name="connsiteY2" fmla="*/ 2306930 h 2315298"/>
              <a:gd name="connsiteX3" fmla="*/ 11019020 w 11019020"/>
              <a:gd name="connsiteY3" fmla="*/ 2315298 h 2315298"/>
              <a:gd name="connsiteX4" fmla="*/ 2077 w 11019020"/>
              <a:gd name="connsiteY4" fmla="*/ 2315298 h 2315298"/>
              <a:gd name="connsiteX5" fmla="*/ 2077 w 11019020"/>
              <a:gd name="connsiteY5" fmla="*/ 429993 h 2315298"/>
              <a:gd name="connsiteX6" fmla="*/ 180320 w 11019020"/>
              <a:gd name="connsiteY6" fmla="*/ 1476 h 2315298"/>
              <a:gd name="connsiteX0" fmla="*/ 180320 w 11908562"/>
              <a:gd name="connsiteY0" fmla="*/ 1476 h 2315298"/>
              <a:gd name="connsiteX1" fmla="*/ 11908562 w 11908562"/>
              <a:gd name="connsiteY1" fmla="*/ 76680 h 2315298"/>
              <a:gd name="connsiteX2" fmla="*/ 10986936 w 11908562"/>
              <a:gd name="connsiteY2" fmla="*/ 2306930 h 2315298"/>
              <a:gd name="connsiteX3" fmla="*/ 11019020 w 11908562"/>
              <a:gd name="connsiteY3" fmla="*/ 2315298 h 2315298"/>
              <a:gd name="connsiteX4" fmla="*/ 2077 w 11908562"/>
              <a:gd name="connsiteY4" fmla="*/ 2315298 h 2315298"/>
              <a:gd name="connsiteX5" fmla="*/ 2077 w 11908562"/>
              <a:gd name="connsiteY5" fmla="*/ 429993 h 2315298"/>
              <a:gd name="connsiteX6" fmla="*/ 180320 w 11908562"/>
              <a:gd name="connsiteY6" fmla="*/ 1476 h 2315298"/>
              <a:gd name="connsiteX0" fmla="*/ 180320 w 11908562"/>
              <a:gd name="connsiteY0" fmla="*/ 1476 h 2315298"/>
              <a:gd name="connsiteX1" fmla="*/ 11908562 w 11908562"/>
              <a:gd name="connsiteY1" fmla="*/ 13055 h 2315298"/>
              <a:gd name="connsiteX2" fmla="*/ 10986936 w 11908562"/>
              <a:gd name="connsiteY2" fmla="*/ 2306930 h 2315298"/>
              <a:gd name="connsiteX3" fmla="*/ 11019020 w 11908562"/>
              <a:gd name="connsiteY3" fmla="*/ 2315298 h 2315298"/>
              <a:gd name="connsiteX4" fmla="*/ 2077 w 11908562"/>
              <a:gd name="connsiteY4" fmla="*/ 2315298 h 2315298"/>
              <a:gd name="connsiteX5" fmla="*/ 2077 w 11908562"/>
              <a:gd name="connsiteY5" fmla="*/ 429993 h 2315298"/>
              <a:gd name="connsiteX6" fmla="*/ 180320 w 11908562"/>
              <a:gd name="connsiteY6" fmla="*/ 1476 h 2315298"/>
              <a:gd name="connsiteX0" fmla="*/ 180320 w 11918214"/>
              <a:gd name="connsiteY0" fmla="*/ 1476 h 2315298"/>
              <a:gd name="connsiteX1" fmla="*/ 11918214 w 11918214"/>
              <a:gd name="connsiteY1" fmla="*/ 13055 h 2315298"/>
              <a:gd name="connsiteX2" fmla="*/ 10986936 w 11918214"/>
              <a:gd name="connsiteY2" fmla="*/ 2306930 h 2315298"/>
              <a:gd name="connsiteX3" fmla="*/ 11019020 w 11918214"/>
              <a:gd name="connsiteY3" fmla="*/ 2315298 h 2315298"/>
              <a:gd name="connsiteX4" fmla="*/ 2077 w 11918214"/>
              <a:gd name="connsiteY4" fmla="*/ 2315298 h 2315298"/>
              <a:gd name="connsiteX5" fmla="*/ 2077 w 11918214"/>
              <a:gd name="connsiteY5" fmla="*/ 429993 h 2315298"/>
              <a:gd name="connsiteX6" fmla="*/ 180320 w 11918214"/>
              <a:gd name="connsiteY6" fmla="*/ 1476 h 231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18214" h="2315298">
                <a:moveTo>
                  <a:pt x="180320" y="1476"/>
                </a:moveTo>
                <a:lnTo>
                  <a:pt x="11918214" y="13055"/>
                </a:lnTo>
                <a:lnTo>
                  <a:pt x="10986936" y="2306930"/>
                </a:lnTo>
                <a:lnTo>
                  <a:pt x="11019020" y="2315298"/>
                </a:lnTo>
                <a:lnTo>
                  <a:pt x="2077" y="2315298"/>
                </a:lnTo>
                <a:lnTo>
                  <a:pt x="2077" y="429993"/>
                </a:lnTo>
                <a:cubicBezTo>
                  <a:pt x="2077" y="18502"/>
                  <a:pt x="-32482" y="-8202"/>
                  <a:pt x="180320" y="1476"/>
                </a:cubicBezTo>
                <a:close/>
              </a:path>
            </a:pathLst>
          </a:custGeom>
          <a:solidFill>
            <a:srgbClr val="262626">
              <a:alpha val="93725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dirty="0"/>
              <a:t>Estrazione delle feature e creazione dei dataset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26742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interni&#10;&#10;Descrizione generata automaticamente">
            <a:extLst>
              <a:ext uri="{FF2B5EF4-FFF2-40B4-BE49-F238E27FC236}">
                <a16:creationId xmlns:a16="http://schemas.microsoft.com/office/drawing/2014/main" id="{493F1763-0B42-46BE-A895-1A936DA5B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tangolo con un angolo in alto arrotondato e l'altro ritagliato 6">
            <a:extLst>
              <a:ext uri="{FF2B5EF4-FFF2-40B4-BE49-F238E27FC236}">
                <a16:creationId xmlns:a16="http://schemas.microsoft.com/office/drawing/2014/main" id="{ACC5248F-A9B2-47A8-B1DD-E32E9C534623}"/>
              </a:ext>
            </a:extLst>
          </p:cNvPr>
          <p:cNvSpPr/>
          <p:nvPr/>
        </p:nvSpPr>
        <p:spPr>
          <a:xfrm>
            <a:off x="-1" y="5015620"/>
            <a:ext cx="7025489" cy="1842380"/>
          </a:xfrm>
          <a:custGeom>
            <a:avLst/>
            <a:gdLst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0984859 w 11016943"/>
              <a:gd name="connsiteY2" fmla="*/ 2254007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130806 w 11042330"/>
              <a:gd name="connsiteY0" fmla="*/ 0 h 2294466"/>
              <a:gd name="connsiteX1" fmla="*/ 9975439 w 11042330"/>
              <a:gd name="connsiteY1" fmla="*/ 32091 h 2294466"/>
              <a:gd name="connsiteX2" fmla="*/ 11010246 w 11042330"/>
              <a:gd name="connsiteY2" fmla="*/ 2286098 h 2294466"/>
              <a:gd name="connsiteX3" fmla="*/ 11042330 w 11042330"/>
              <a:gd name="connsiteY3" fmla="*/ 2294466 h 2294466"/>
              <a:gd name="connsiteX4" fmla="*/ 25387 w 11042330"/>
              <a:gd name="connsiteY4" fmla="*/ 2294466 h 2294466"/>
              <a:gd name="connsiteX5" fmla="*/ 25387 w 11042330"/>
              <a:gd name="connsiteY5" fmla="*/ 409161 h 2294466"/>
              <a:gd name="connsiteX6" fmla="*/ 130806 w 11042330"/>
              <a:gd name="connsiteY6" fmla="*/ 0 h 2294466"/>
              <a:gd name="connsiteX0" fmla="*/ 201032 w 11016975"/>
              <a:gd name="connsiteY0" fmla="*/ 0 h 2304144"/>
              <a:gd name="connsiteX1" fmla="*/ 9950084 w 11016975"/>
              <a:gd name="connsiteY1" fmla="*/ 41769 h 2304144"/>
              <a:gd name="connsiteX2" fmla="*/ 10984891 w 11016975"/>
              <a:gd name="connsiteY2" fmla="*/ 2295776 h 2304144"/>
              <a:gd name="connsiteX3" fmla="*/ 11016975 w 11016975"/>
              <a:gd name="connsiteY3" fmla="*/ 2304144 h 2304144"/>
              <a:gd name="connsiteX4" fmla="*/ 32 w 11016975"/>
              <a:gd name="connsiteY4" fmla="*/ 2304144 h 2304144"/>
              <a:gd name="connsiteX5" fmla="*/ 32 w 11016975"/>
              <a:gd name="connsiteY5" fmla="*/ 418839 h 2304144"/>
              <a:gd name="connsiteX6" fmla="*/ 201032 w 11016975"/>
              <a:gd name="connsiteY6" fmla="*/ 0 h 2304144"/>
              <a:gd name="connsiteX0" fmla="*/ 179744 w 11018444"/>
              <a:gd name="connsiteY0" fmla="*/ 0 h 2313822"/>
              <a:gd name="connsiteX1" fmla="*/ 9951553 w 11018444"/>
              <a:gd name="connsiteY1" fmla="*/ 51447 h 2313822"/>
              <a:gd name="connsiteX2" fmla="*/ 10986360 w 11018444"/>
              <a:gd name="connsiteY2" fmla="*/ 2305454 h 2313822"/>
              <a:gd name="connsiteX3" fmla="*/ 11018444 w 11018444"/>
              <a:gd name="connsiteY3" fmla="*/ 2313822 h 2313822"/>
              <a:gd name="connsiteX4" fmla="*/ 1501 w 11018444"/>
              <a:gd name="connsiteY4" fmla="*/ 2313822 h 2313822"/>
              <a:gd name="connsiteX5" fmla="*/ 1501 w 11018444"/>
              <a:gd name="connsiteY5" fmla="*/ 428517 h 2313822"/>
              <a:gd name="connsiteX6" fmla="*/ 179744 w 11018444"/>
              <a:gd name="connsiteY6" fmla="*/ 0 h 2313822"/>
              <a:gd name="connsiteX0" fmla="*/ 180320 w 11019020"/>
              <a:gd name="connsiteY0" fmla="*/ 294 h 2314116"/>
              <a:gd name="connsiteX1" fmla="*/ 9952129 w 11019020"/>
              <a:gd name="connsiteY1" fmla="*/ 51741 h 2314116"/>
              <a:gd name="connsiteX2" fmla="*/ 10986936 w 11019020"/>
              <a:gd name="connsiteY2" fmla="*/ 2305748 h 2314116"/>
              <a:gd name="connsiteX3" fmla="*/ 11019020 w 11019020"/>
              <a:gd name="connsiteY3" fmla="*/ 2314116 h 2314116"/>
              <a:gd name="connsiteX4" fmla="*/ 2077 w 11019020"/>
              <a:gd name="connsiteY4" fmla="*/ 2314116 h 2314116"/>
              <a:gd name="connsiteX5" fmla="*/ 2077 w 11019020"/>
              <a:gd name="connsiteY5" fmla="*/ 428811 h 2314116"/>
              <a:gd name="connsiteX6" fmla="*/ 180320 w 11019020"/>
              <a:gd name="connsiteY6" fmla="*/ 294 h 2314116"/>
              <a:gd name="connsiteX0" fmla="*/ 180320 w 11019020"/>
              <a:gd name="connsiteY0" fmla="*/ 1476 h 2315298"/>
              <a:gd name="connsiteX1" fmla="*/ 9952129 w 11019020"/>
              <a:gd name="connsiteY1" fmla="*/ 52923 h 2315298"/>
              <a:gd name="connsiteX2" fmla="*/ 10986936 w 11019020"/>
              <a:gd name="connsiteY2" fmla="*/ 2306930 h 2315298"/>
              <a:gd name="connsiteX3" fmla="*/ 11019020 w 11019020"/>
              <a:gd name="connsiteY3" fmla="*/ 2315298 h 2315298"/>
              <a:gd name="connsiteX4" fmla="*/ 2077 w 11019020"/>
              <a:gd name="connsiteY4" fmla="*/ 2315298 h 2315298"/>
              <a:gd name="connsiteX5" fmla="*/ 2077 w 11019020"/>
              <a:gd name="connsiteY5" fmla="*/ 429993 h 2315298"/>
              <a:gd name="connsiteX6" fmla="*/ 180320 w 11019020"/>
              <a:gd name="connsiteY6" fmla="*/ 1476 h 231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19020" h="2315298">
                <a:moveTo>
                  <a:pt x="180320" y="1476"/>
                </a:moveTo>
                <a:lnTo>
                  <a:pt x="9952129" y="52923"/>
                </a:lnTo>
                <a:lnTo>
                  <a:pt x="10986936" y="2306930"/>
                </a:lnTo>
                <a:lnTo>
                  <a:pt x="11019020" y="2315298"/>
                </a:lnTo>
                <a:lnTo>
                  <a:pt x="2077" y="2315298"/>
                </a:lnTo>
                <a:lnTo>
                  <a:pt x="2077" y="429993"/>
                </a:lnTo>
                <a:cubicBezTo>
                  <a:pt x="2077" y="18502"/>
                  <a:pt x="-32482" y="-8202"/>
                  <a:pt x="180320" y="1476"/>
                </a:cubicBezTo>
                <a:close/>
              </a:path>
            </a:pathLst>
          </a:custGeom>
          <a:solidFill>
            <a:srgbClr val="B0BEC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5400" dirty="0"/>
              <a:t>Multiple Instance Learning 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482259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4B99356A-5566-466C-8589-CC83D12D4C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1" b="581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948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D64AB1CA-ADC0-4B4B-A610-13A54E91C3CE}"/>
              </a:ext>
            </a:extLst>
          </p:cNvPr>
          <p:cNvSpPr txBox="1"/>
          <p:nvPr/>
        </p:nvSpPr>
        <p:spPr>
          <a:xfrm>
            <a:off x="4965431" y="2438400"/>
            <a:ext cx="658648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26328CD-F741-4FAD-934B-A67BF50B9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272" y="634181"/>
            <a:ext cx="4747906" cy="546746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7FAB3B3-7A7D-464B-A098-94EACD85F171}"/>
              </a:ext>
            </a:extLst>
          </p:cNvPr>
          <p:cNvSpPr txBox="1"/>
          <p:nvPr/>
        </p:nvSpPr>
        <p:spPr>
          <a:xfrm>
            <a:off x="7736940" y="1369889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333333"/>
                </a:solidFill>
              </a:rPr>
              <a:t>Bag ID</a:t>
            </a:r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A87D139-1A08-48A6-A8DB-0C747348179E}"/>
              </a:ext>
            </a:extLst>
          </p:cNvPr>
          <p:cNvSpPr txBox="1"/>
          <p:nvPr/>
        </p:nvSpPr>
        <p:spPr>
          <a:xfrm>
            <a:off x="9519583" y="4906910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333333"/>
                </a:solidFill>
              </a:rPr>
              <a:t>Bag Label</a:t>
            </a:r>
            <a:endParaRPr lang="en-GB" dirty="0">
              <a:solidFill>
                <a:srgbClr val="333333"/>
              </a:solidFill>
            </a:endParaRP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E60FE26-794A-454C-AEC0-5814E71C4EA7}"/>
              </a:ext>
            </a:extLst>
          </p:cNvPr>
          <p:cNvCxnSpPr/>
          <p:nvPr/>
        </p:nvCxnSpPr>
        <p:spPr>
          <a:xfrm>
            <a:off x="141171" y="3059859"/>
            <a:ext cx="6309360" cy="0"/>
          </a:xfrm>
          <a:prstGeom prst="line">
            <a:avLst/>
          </a:prstGeom>
          <a:ln w="19050">
            <a:solidFill>
              <a:srgbClr val="EF53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7773A2F-1509-43DB-ACA6-55FDCAEA19A0}"/>
              </a:ext>
            </a:extLst>
          </p:cNvPr>
          <p:cNvSpPr txBox="1"/>
          <p:nvPr/>
        </p:nvSpPr>
        <p:spPr>
          <a:xfrm>
            <a:off x="460814" y="3392462"/>
            <a:ext cx="598971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Ogni Bag rappresenta un’applicazione ed è </a:t>
            </a:r>
            <a:br>
              <a:rPr lang="it-IT" dirty="0"/>
            </a:br>
            <a:r>
              <a:rPr lang="it-IT" dirty="0"/>
              <a:t>identificata univocamente.</a:t>
            </a:r>
            <a:br>
              <a:rPr lang="it-IT" dirty="0"/>
            </a:b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Una Bag è composta da tutte le feature di un’applicazione.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La label è associata alla bag.</a:t>
            </a:r>
          </a:p>
          <a:p>
            <a:endParaRPr lang="it-IT" dirty="0"/>
          </a:p>
        </p:txBody>
      </p:sp>
      <p:sp>
        <p:nvSpPr>
          <p:cNvPr id="13" name="Rettangolo con un angolo in alto arrotondato e l'altro ritagliato 6">
            <a:extLst>
              <a:ext uri="{FF2B5EF4-FFF2-40B4-BE49-F238E27FC236}">
                <a16:creationId xmlns:a16="http://schemas.microsoft.com/office/drawing/2014/main" id="{D168565C-C39F-4409-A61A-64EFC91CD430}"/>
              </a:ext>
            </a:extLst>
          </p:cNvPr>
          <p:cNvSpPr/>
          <p:nvPr/>
        </p:nvSpPr>
        <p:spPr>
          <a:xfrm>
            <a:off x="0" y="0"/>
            <a:ext cx="5564729" cy="863322"/>
          </a:xfrm>
          <a:custGeom>
            <a:avLst/>
            <a:gdLst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0984859 w 11016943"/>
              <a:gd name="connsiteY2" fmla="*/ 2254007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130806 w 11042330"/>
              <a:gd name="connsiteY0" fmla="*/ 0 h 2294466"/>
              <a:gd name="connsiteX1" fmla="*/ 9975439 w 11042330"/>
              <a:gd name="connsiteY1" fmla="*/ 32091 h 2294466"/>
              <a:gd name="connsiteX2" fmla="*/ 11010246 w 11042330"/>
              <a:gd name="connsiteY2" fmla="*/ 2286098 h 2294466"/>
              <a:gd name="connsiteX3" fmla="*/ 11042330 w 11042330"/>
              <a:gd name="connsiteY3" fmla="*/ 2294466 h 2294466"/>
              <a:gd name="connsiteX4" fmla="*/ 25387 w 11042330"/>
              <a:gd name="connsiteY4" fmla="*/ 2294466 h 2294466"/>
              <a:gd name="connsiteX5" fmla="*/ 25387 w 11042330"/>
              <a:gd name="connsiteY5" fmla="*/ 409161 h 2294466"/>
              <a:gd name="connsiteX6" fmla="*/ 130806 w 11042330"/>
              <a:gd name="connsiteY6" fmla="*/ 0 h 2294466"/>
              <a:gd name="connsiteX0" fmla="*/ 201032 w 11016975"/>
              <a:gd name="connsiteY0" fmla="*/ 0 h 2304144"/>
              <a:gd name="connsiteX1" fmla="*/ 9950084 w 11016975"/>
              <a:gd name="connsiteY1" fmla="*/ 41769 h 2304144"/>
              <a:gd name="connsiteX2" fmla="*/ 10984891 w 11016975"/>
              <a:gd name="connsiteY2" fmla="*/ 2295776 h 2304144"/>
              <a:gd name="connsiteX3" fmla="*/ 11016975 w 11016975"/>
              <a:gd name="connsiteY3" fmla="*/ 2304144 h 2304144"/>
              <a:gd name="connsiteX4" fmla="*/ 32 w 11016975"/>
              <a:gd name="connsiteY4" fmla="*/ 2304144 h 2304144"/>
              <a:gd name="connsiteX5" fmla="*/ 32 w 11016975"/>
              <a:gd name="connsiteY5" fmla="*/ 418839 h 2304144"/>
              <a:gd name="connsiteX6" fmla="*/ 201032 w 11016975"/>
              <a:gd name="connsiteY6" fmla="*/ 0 h 2304144"/>
              <a:gd name="connsiteX0" fmla="*/ 179744 w 11018444"/>
              <a:gd name="connsiteY0" fmla="*/ 0 h 2313822"/>
              <a:gd name="connsiteX1" fmla="*/ 9951553 w 11018444"/>
              <a:gd name="connsiteY1" fmla="*/ 51447 h 2313822"/>
              <a:gd name="connsiteX2" fmla="*/ 10986360 w 11018444"/>
              <a:gd name="connsiteY2" fmla="*/ 2305454 h 2313822"/>
              <a:gd name="connsiteX3" fmla="*/ 11018444 w 11018444"/>
              <a:gd name="connsiteY3" fmla="*/ 2313822 h 2313822"/>
              <a:gd name="connsiteX4" fmla="*/ 1501 w 11018444"/>
              <a:gd name="connsiteY4" fmla="*/ 2313822 h 2313822"/>
              <a:gd name="connsiteX5" fmla="*/ 1501 w 11018444"/>
              <a:gd name="connsiteY5" fmla="*/ 428517 h 2313822"/>
              <a:gd name="connsiteX6" fmla="*/ 179744 w 11018444"/>
              <a:gd name="connsiteY6" fmla="*/ 0 h 2313822"/>
              <a:gd name="connsiteX0" fmla="*/ 180320 w 11019020"/>
              <a:gd name="connsiteY0" fmla="*/ 294 h 2314116"/>
              <a:gd name="connsiteX1" fmla="*/ 9952129 w 11019020"/>
              <a:gd name="connsiteY1" fmla="*/ 51741 h 2314116"/>
              <a:gd name="connsiteX2" fmla="*/ 10986936 w 11019020"/>
              <a:gd name="connsiteY2" fmla="*/ 2305748 h 2314116"/>
              <a:gd name="connsiteX3" fmla="*/ 11019020 w 11019020"/>
              <a:gd name="connsiteY3" fmla="*/ 2314116 h 2314116"/>
              <a:gd name="connsiteX4" fmla="*/ 2077 w 11019020"/>
              <a:gd name="connsiteY4" fmla="*/ 2314116 h 2314116"/>
              <a:gd name="connsiteX5" fmla="*/ 2077 w 11019020"/>
              <a:gd name="connsiteY5" fmla="*/ 428811 h 2314116"/>
              <a:gd name="connsiteX6" fmla="*/ 180320 w 11019020"/>
              <a:gd name="connsiteY6" fmla="*/ 294 h 2314116"/>
              <a:gd name="connsiteX0" fmla="*/ 180320 w 11019020"/>
              <a:gd name="connsiteY0" fmla="*/ 1476 h 2315298"/>
              <a:gd name="connsiteX1" fmla="*/ 9952129 w 11019020"/>
              <a:gd name="connsiteY1" fmla="*/ 52923 h 2315298"/>
              <a:gd name="connsiteX2" fmla="*/ 10986936 w 11019020"/>
              <a:gd name="connsiteY2" fmla="*/ 2306930 h 2315298"/>
              <a:gd name="connsiteX3" fmla="*/ 11019020 w 11019020"/>
              <a:gd name="connsiteY3" fmla="*/ 2315298 h 2315298"/>
              <a:gd name="connsiteX4" fmla="*/ 2077 w 11019020"/>
              <a:gd name="connsiteY4" fmla="*/ 2315298 h 2315298"/>
              <a:gd name="connsiteX5" fmla="*/ 2077 w 11019020"/>
              <a:gd name="connsiteY5" fmla="*/ 429993 h 2315298"/>
              <a:gd name="connsiteX6" fmla="*/ 180320 w 11019020"/>
              <a:gd name="connsiteY6" fmla="*/ 1476 h 2315298"/>
              <a:gd name="connsiteX0" fmla="*/ 180320 w 11908562"/>
              <a:gd name="connsiteY0" fmla="*/ 1476 h 2315298"/>
              <a:gd name="connsiteX1" fmla="*/ 11908562 w 11908562"/>
              <a:gd name="connsiteY1" fmla="*/ 76680 h 2315298"/>
              <a:gd name="connsiteX2" fmla="*/ 10986936 w 11908562"/>
              <a:gd name="connsiteY2" fmla="*/ 2306930 h 2315298"/>
              <a:gd name="connsiteX3" fmla="*/ 11019020 w 11908562"/>
              <a:gd name="connsiteY3" fmla="*/ 2315298 h 2315298"/>
              <a:gd name="connsiteX4" fmla="*/ 2077 w 11908562"/>
              <a:gd name="connsiteY4" fmla="*/ 2315298 h 2315298"/>
              <a:gd name="connsiteX5" fmla="*/ 2077 w 11908562"/>
              <a:gd name="connsiteY5" fmla="*/ 429993 h 2315298"/>
              <a:gd name="connsiteX6" fmla="*/ 180320 w 11908562"/>
              <a:gd name="connsiteY6" fmla="*/ 1476 h 2315298"/>
              <a:gd name="connsiteX0" fmla="*/ 180320 w 11908562"/>
              <a:gd name="connsiteY0" fmla="*/ 1476 h 2315298"/>
              <a:gd name="connsiteX1" fmla="*/ 11908562 w 11908562"/>
              <a:gd name="connsiteY1" fmla="*/ 13055 h 2315298"/>
              <a:gd name="connsiteX2" fmla="*/ 10986936 w 11908562"/>
              <a:gd name="connsiteY2" fmla="*/ 2306930 h 2315298"/>
              <a:gd name="connsiteX3" fmla="*/ 11019020 w 11908562"/>
              <a:gd name="connsiteY3" fmla="*/ 2315298 h 2315298"/>
              <a:gd name="connsiteX4" fmla="*/ 2077 w 11908562"/>
              <a:gd name="connsiteY4" fmla="*/ 2315298 h 2315298"/>
              <a:gd name="connsiteX5" fmla="*/ 2077 w 11908562"/>
              <a:gd name="connsiteY5" fmla="*/ 429993 h 2315298"/>
              <a:gd name="connsiteX6" fmla="*/ 180320 w 11908562"/>
              <a:gd name="connsiteY6" fmla="*/ 1476 h 2315298"/>
              <a:gd name="connsiteX0" fmla="*/ 180320 w 11918214"/>
              <a:gd name="connsiteY0" fmla="*/ 1476 h 2315298"/>
              <a:gd name="connsiteX1" fmla="*/ 11918214 w 11918214"/>
              <a:gd name="connsiteY1" fmla="*/ 13055 h 2315298"/>
              <a:gd name="connsiteX2" fmla="*/ 10986936 w 11918214"/>
              <a:gd name="connsiteY2" fmla="*/ 2306930 h 2315298"/>
              <a:gd name="connsiteX3" fmla="*/ 11019020 w 11918214"/>
              <a:gd name="connsiteY3" fmla="*/ 2315298 h 2315298"/>
              <a:gd name="connsiteX4" fmla="*/ 2077 w 11918214"/>
              <a:gd name="connsiteY4" fmla="*/ 2315298 h 2315298"/>
              <a:gd name="connsiteX5" fmla="*/ 2077 w 11918214"/>
              <a:gd name="connsiteY5" fmla="*/ 429993 h 2315298"/>
              <a:gd name="connsiteX6" fmla="*/ 180320 w 11918214"/>
              <a:gd name="connsiteY6" fmla="*/ 1476 h 231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18214" h="2315298">
                <a:moveTo>
                  <a:pt x="180320" y="1476"/>
                </a:moveTo>
                <a:lnTo>
                  <a:pt x="11918214" y="13055"/>
                </a:lnTo>
                <a:lnTo>
                  <a:pt x="10986936" y="2306930"/>
                </a:lnTo>
                <a:lnTo>
                  <a:pt x="11019020" y="2315298"/>
                </a:lnTo>
                <a:lnTo>
                  <a:pt x="2077" y="2315298"/>
                </a:lnTo>
                <a:lnTo>
                  <a:pt x="2077" y="429993"/>
                </a:lnTo>
                <a:cubicBezTo>
                  <a:pt x="2077" y="18502"/>
                  <a:pt x="-32482" y="-8202"/>
                  <a:pt x="180320" y="1476"/>
                </a:cubicBezTo>
                <a:close/>
              </a:path>
            </a:pathLst>
          </a:custGeom>
          <a:solidFill>
            <a:srgbClr val="262626">
              <a:alpha val="93725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dirty="0"/>
              <a:t>Bag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31528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D64AB1CA-ADC0-4B4B-A610-13A54E91C3CE}"/>
              </a:ext>
            </a:extLst>
          </p:cNvPr>
          <p:cNvSpPr txBox="1"/>
          <p:nvPr/>
        </p:nvSpPr>
        <p:spPr>
          <a:xfrm>
            <a:off x="4965431" y="2438400"/>
            <a:ext cx="658648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DADFFF3-9B29-413B-ABFE-4CA9AF7002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6" t="19666" r="16699"/>
          <a:stretch/>
        </p:blipFill>
        <p:spPr>
          <a:xfrm>
            <a:off x="252028" y="1536290"/>
            <a:ext cx="5032491" cy="404168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478B01E-431F-4229-B5FE-48463BAB75F0}"/>
              </a:ext>
            </a:extLst>
          </p:cNvPr>
          <p:cNvSpPr txBox="1"/>
          <p:nvPr/>
        </p:nvSpPr>
        <p:spPr>
          <a:xfrm>
            <a:off x="5458285" y="3125861"/>
            <a:ext cx="53244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Classificazione con WEKA </a:t>
            </a:r>
            <a:br>
              <a:rPr lang="it-IT" dirty="0"/>
            </a:b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K – </a:t>
            </a:r>
            <a:r>
              <a:rPr lang="it-IT" dirty="0" err="1"/>
              <a:t>Fold</a:t>
            </a:r>
            <a:r>
              <a:rPr lang="it-IT" dirty="0"/>
              <a:t> </a:t>
            </a:r>
            <a:r>
              <a:rPr lang="it-IT" dirty="0" err="1"/>
              <a:t>Validation</a:t>
            </a:r>
            <a:r>
              <a:rPr lang="it-IT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Valutazione tramite le metriche di Precision e Recall</a:t>
            </a:r>
          </a:p>
        </p:txBody>
      </p:sp>
      <p:sp>
        <p:nvSpPr>
          <p:cNvPr id="9" name="Rettangolo con un angolo in alto arrotondato e l'altro ritagliato 6">
            <a:extLst>
              <a:ext uri="{FF2B5EF4-FFF2-40B4-BE49-F238E27FC236}">
                <a16:creationId xmlns:a16="http://schemas.microsoft.com/office/drawing/2014/main" id="{33DDF17F-439A-4D5C-82B5-88274FF838F3}"/>
              </a:ext>
            </a:extLst>
          </p:cNvPr>
          <p:cNvSpPr/>
          <p:nvPr/>
        </p:nvSpPr>
        <p:spPr>
          <a:xfrm>
            <a:off x="0" y="0"/>
            <a:ext cx="9282223" cy="863322"/>
          </a:xfrm>
          <a:custGeom>
            <a:avLst/>
            <a:gdLst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0984859 w 11016943"/>
              <a:gd name="connsiteY2" fmla="*/ 2254007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130806 w 11042330"/>
              <a:gd name="connsiteY0" fmla="*/ 0 h 2294466"/>
              <a:gd name="connsiteX1" fmla="*/ 9975439 w 11042330"/>
              <a:gd name="connsiteY1" fmla="*/ 32091 h 2294466"/>
              <a:gd name="connsiteX2" fmla="*/ 11010246 w 11042330"/>
              <a:gd name="connsiteY2" fmla="*/ 2286098 h 2294466"/>
              <a:gd name="connsiteX3" fmla="*/ 11042330 w 11042330"/>
              <a:gd name="connsiteY3" fmla="*/ 2294466 h 2294466"/>
              <a:gd name="connsiteX4" fmla="*/ 25387 w 11042330"/>
              <a:gd name="connsiteY4" fmla="*/ 2294466 h 2294466"/>
              <a:gd name="connsiteX5" fmla="*/ 25387 w 11042330"/>
              <a:gd name="connsiteY5" fmla="*/ 409161 h 2294466"/>
              <a:gd name="connsiteX6" fmla="*/ 130806 w 11042330"/>
              <a:gd name="connsiteY6" fmla="*/ 0 h 2294466"/>
              <a:gd name="connsiteX0" fmla="*/ 201032 w 11016975"/>
              <a:gd name="connsiteY0" fmla="*/ 0 h 2304144"/>
              <a:gd name="connsiteX1" fmla="*/ 9950084 w 11016975"/>
              <a:gd name="connsiteY1" fmla="*/ 41769 h 2304144"/>
              <a:gd name="connsiteX2" fmla="*/ 10984891 w 11016975"/>
              <a:gd name="connsiteY2" fmla="*/ 2295776 h 2304144"/>
              <a:gd name="connsiteX3" fmla="*/ 11016975 w 11016975"/>
              <a:gd name="connsiteY3" fmla="*/ 2304144 h 2304144"/>
              <a:gd name="connsiteX4" fmla="*/ 32 w 11016975"/>
              <a:gd name="connsiteY4" fmla="*/ 2304144 h 2304144"/>
              <a:gd name="connsiteX5" fmla="*/ 32 w 11016975"/>
              <a:gd name="connsiteY5" fmla="*/ 418839 h 2304144"/>
              <a:gd name="connsiteX6" fmla="*/ 201032 w 11016975"/>
              <a:gd name="connsiteY6" fmla="*/ 0 h 2304144"/>
              <a:gd name="connsiteX0" fmla="*/ 179744 w 11018444"/>
              <a:gd name="connsiteY0" fmla="*/ 0 h 2313822"/>
              <a:gd name="connsiteX1" fmla="*/ 9951553 w 11018444"/>
              <a:gd name="connsiteY1" fmla="*/ 51447 h 2313822"/>
              <a:gd name="connsiteX2" fmla="*/ 10986360 w 11018444"/>
              <a:gd name="connsiteY2" fmla="*/ 2305454 h 2313822"/>
              <a:gd name="connsiteX3" fmla="*/ 11018444 w 11018444"/>
              <a:gd name="connsiteY3" fmla="*/ 2313822 h 2313822"/>
              <a:gd name="connsiteX4" fmla="*/ 1501 w 11018444"/>
              <a:gd name="connsiteY4" fmla="*/ 2313822 h 2313822"/>
              <a:gd name="connsiteX5" fmla="*/ 1501 w 11018444"/>
              <a:gd name="connsiteY5" fmla="*/ 428517 h 2313822"/>
              <a:gd name="connsiteX6" fmla="*/ 179744 w 11018444"/>
              <a:gd name="connsiteY6" fmla="*/ 0 h 2313822"/>
              <a:gd name="connsiteX0" fmla="*/ 180320 w 11019020"/>
              <a:gd name="connsiteY0" fmla="*/ 294 h 2314116"/>
              <a:gd name="connsiteX1" fmla="*/ 9952129 w 11019020"/>
              <a:gd name="connsiteY1" fmla="*/ 51741 h 2314116"/>
              <a:gd name="connsiteX2" fmla="*/ 10986936 w 11019020"/>
              <a:gd name="connsiteY2" fmla="*/ 2305748 h 2314116"/>
              <a:gd name="connsiteX3" fmla="*/ 11019020 w 11019020"/>
              <a:gd name="connsiteY3" fmla="*/ 2314116 h 2314116"/>
              <a:gd name="connsiteX4" fmla="*/ 2077 w 11019020"/>
              <a:gd name="connsiteY4" fmla="*/ 2314116 h 2314116"/>
              <a:gd name="connsiteX5" fmla="*/ 2077 w 11019020"/>
              <a:gd name="connsiteY5" fmla="*/ 428811 h 2314116"/>
              <a:gd name="connsiteX6" fmla="*/ 180320 w 11019020"/>
              <a:gd name="connsiteY6" fmla="*/ 294 h 2314116"/>
              <a:gd name="connsiteX0" fmla="*/ 180320 w 11019020"/>
              <a:gd name="connsiteY0" fmla="*/ 1476 h 2315298"/>
              <a:gd name="connsiteX1" fmla="*/ 9952129 w 11019020"/>
              <a:gd name="connsiteY1" fmla="*/ 52923 h 2315298"/>
              <a:gd name="connsiteX2" fmla="*/ 10986936 w 11019020"/>
              <a:gd name="connsiteY2" fmla="*/ 2306930 h 2315298"/>
              <a:gd name="connsiteX3" fmla="*/ 11019020 w 11019020"/>
              <a:gd name="connsiteY3" fmla="*/ 2315298 h 2315298"/>
              <a:gd name="connsiteX4" fmla="*/ 2077 w 11019020"/>
              <a:gd name="connsiteY4" fmla="*/ 2315298 h 2315298"/>
              <a:gd name="connsiteX5" fmla="*/ 2077 w 11019020"/>
              <a:gd name="connsiteY5" fmla="*/ 429993 h 2315298"/>
              <a:gd name="connsiteX6" fmla="*/ 180320 w 11019020"/>
              <a:gd name="connsiteY6" fmla="*/ 1476 h 2315298"/>
              <a:gd name="connsiteX0" fmla="*/ 180320 w 11908562"/>
              <a:gd name="connsiteY0" fmla="*/ 1476 h 2315298"/>
              <a:gd name="connsiteX1" fmla="*/ 11908562 w 11908562"/>
              <a:gd name="connsiteY1" fmla="*/ 76680 h 2315298"/>
              <a:gd name="connsiteX2" fmla="*/ 10986936 w 11908562"/>
              <a:gd name="connsiteY2" fmla="*/ 2306930 h 2315298"/>
              <a:gd name="connsiteX3" fmla="*/ 11019020 w 11908562"/>
              <a:gd name="connsiteY3" fmla="*/ 2315298 h 2315298"/>
              <a:gd name="connsiteX4" fmla="*/ 2077 w 11908562"/>
              <a:gd name="connsiteY4" fmla="*/ 2315298 h 2315298"/>
              <a:gd name="connsiteX5" fmla="*/ 2077 w 11908562"/>
              <a:gd name="connsiteY5" fmla="*/ 429993 h 2315298"/>
              <a:gd name="connsiteX6" fmla="*/ 180320 w 11908562"/>
              <a:gd name="connsiteY6" fmla="*/ 1476 h 2315298"/>
              <a:gd name="connsiteX0" fmla="*/ 180320 w 11908562"/>
              <a:gd name="connsiteY0" fmla="*/ 1476 h 2315298"/>
              <a:gd name="connsiteX1" fmla="*/ 11908562 w 11908562"/>
              <a:gd name="connsiteY1" fmla="*/ 13055 h 2315298"/>
              <a:gd name="connsiteX2" fmla="*/ 10986936 w 11908562"/>
              <a:gd name="connsiteY2" fmla="*/ 2306930 h 2315298"/>
              <a:gd name="connsiteX3" fmla="*/ 11019020 w 11908562"/>
              <a:gd name="connsiteY3" fmla="*/ 2315298 h 2315298"/>
              <a:gd name="connsiteX4" fmla="*/ 2077 w 11908562"/>
              <a:gd name="connsiteY4" fmla="*/ 2315298 h 2315298"/>
              <a:gd name="connsiteX5" fmla="*/ 2077 w 11908562"/>
              <a:gd name="connsiteY5" fmla="*/ 429993 h 2315298"/>
              <a:gd name="connsiteX6" fmla="*/ 180320 w 11908562"/>
              <a:gd name="connsiteY6" fmla="*/ 1476 h 2315298"/>
              <a:gd name="connsiteX0" fmla="*/ 180320 w 11918214"/>
              <a:gd name="connsiteY0" fmla="*/ 1476 h 2315298"/>
              <a:gd name="connsiteX1" fmla="*/ 11918214 w 11918214"/>
              <a:gd name="connsiteY1" fmla="*/ 13055 h 2315298"/>
              <a:gd name="connsiteX2" fmla="*/ 10986936 w 11918214"/>
              <a:gd name="connsiteY2" fmla="*/ 2306930 h 2315298"/>
              <a:gd name="connsiteX3" fmla="*/ 11019020 w 11918214"/>
              <a:gd name="connsiteY3" fmla="*/ 2315298 h 2315298"/>
              <a:gd name="connsiteX4" fmla="*/ 2077 w 11918214"/>
              <a:gd name="connsiteY4" fmla="*/ 2315298 h 2315298"/>
              <a:gd name="connsiteX5" fmla="*/ 2077 w 11918214"/>
              <a:gd name="connsiteY5" fmla="*/ 429993 h 2315298"/>
              <a:gd name="connsiteX6" fmla="*/ 180320 w 11918214"/>
              <a:gd name="connsiteY6" fmla="*/ 1476 h 231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18214" h="2315298">
                <a:moveTo>
                  <a:pt x="180320" y="1476"/>
                </a:moveTo>
                <a:lnTo>
                  <a:pt x="11918214" y="13055"/>
                </a:lnTo>
                <a:lnTo>
                  <a:pt x="10986936" y="2306930"/>
                </a:lnTo>
                <a:lnTo>
                  <a:pt x="11019020" y="2315298"/>
                </a:lnTo>
                <a:lnTo>
                  <a:pt x="2077" y="2315298"/>
                </a:lnTo>
                <a:lnTo>
                  <a:pt x="2077" y="429993"/>
                </a:lnTo>
                <a:cubicBezTo>
                  <a:pt x="2077" y="18502"/>
                  <a:pt x="-32482" y="-8202"/>
                  <a:pt x="180320" y="1476"/>
                </a:cubicBezTo>
                <a:close/>
              </a:path>
            </a:pathLst>
          </a:custGeom>
          <a:solidFill>
            <a:srgbClr val="262626">
              <a:alpha val="93725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/>
              <a:t>Multiple instance learning classification</a:t>
            </a:r>
            <a:endParaRPr lang="en-GB" sz="3600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DE52BB8A-E07A-4DA1-AAAB-0973B9173322}"/>
              </a:ext>
            </a:extLst>
          </p:cNvPr>
          <p:cNvCxnSpPr>
            <a:cxnSpLocks/>
          </p:cNvCxnSpPr>
          <p:nvPr/>
        </p:nvCxnSpPr>
        <p:spPr>
          <a:xfrm>
            <a:off x="5458285" y="2802577"/>
            <a:ext cx="5443263" cy="0"/>
          </a:xfrm>
          <a:prstGeom prst="line">
            <a:avLst/>
          </a:prstGeom>
          <a:ln>
            <a:solidFill>
              <a:srgbClr val="3DDC84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12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46EDEC80-4D9C-4EF9-9F55-1CD6BA6765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218412"/>
              </p:ext>
            </p:extLst>
          </p:nvPr>
        </p:nvGraphicFramePr>
        <p:xfrm>
          <a:off x="2031999" y="1785827"/>
          <a:ext cx="541866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05103511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186389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it-IT" dirty="0"/>
                        <a:t>Precision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Recall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667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0.847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0.845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492748"/>
                  </a:ext>
                </a:extLst>
              </a:tr>
            </a:tbl>
          </a:graphicData>
        </a:graphic>
      </p:graphicFrame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65B78063-FD1D-4CA1-BE5D-30196D0BAF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56619"/>
              </p:ext>
            </p:extLst>
          </p:nvPr>
        </p:nvGraphicFramePr>
        <p:xfrm>
          <a:off x="2031999" y="3556340"/>
          <a:ext cx="541866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05103511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18638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Precision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Recall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667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0.999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0.999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492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0.997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0.997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192590"/>
                  </a:ext>
                </a:extLst>
              </a:tr>
            </a:tbl>
          </a:graphicData>
        </a:graphic>
      </p:graphicFrame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29A30DAA-00DF-4C6C-BE34-56B590061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750029"/>
              </p:ext>
            </p:extLst>
          </p:nvPr>
        </p:nvGraphicFramePr>
        <p:xfrm>
          <a:off x="2031999" y="5502466"/>
          <a:ext cx="541866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05103511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18638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Precision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Recall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667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0.992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0.992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492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0.979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0.979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174573"/>
                  </a:ext>
                </a:extLst>
              </a:tr>
            </a:tbl>
          </a:graphicData>
        </a:graphic>
      </p:graphicFrame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1A478273-4740-4273-8A02-F594B2AA3DE8}"/>
              </a:ext>
            </a:extLst>
          </p:cNvPr>
          <p:cNvCxnSpPr/>
          <p:nvPr/>
        </p:nvCxnSpPr>
        <p:spPr>
          <a:xfrm>
            <a:off x="0" y="1526982"/>
            <a:ext cx="47168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8AC28631-46B5-41D5-96BD-21E272662E27}"/>
              </a:ext>
            </a:extLst>
          </p:cNvPr>
          <p:cNvCxnSpPr/>
          <p:nvPr/>
        </p:nvCxnSpPr>
        <p:spPr>
          <a:xfrm>
            <a:off x="0" y="3366217"/>
            <a:ext cx="47168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0C9FE0D-1F78-4415-BD35-26F7BD89DE38}"/>
              </a:ext>
            </a:extLst>
          </p:cNvPr>
          <p:cNvCxnSpPr/>
          <p:nvPr/>
        </p:nvCxnSpPr>
        <p:spPr>
          <a:xfrm>
            <a:off x="0" y="5287324"/>
            <a:ext cx="47168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BDD9B4D-5255-47F4-9220-11C5C6CA51B8}"/>
              </a:ext>
            </a:extLst>
          </p:cNvPr>
          <p:cNvSpPr txBox="1"/>
          <p:nvPr/>
        </p:nvSpPr>
        <p:spPr>
          <a:xfrm>
            <a:off x="1188068" y="1121945"/>
            <a:ext cx="3561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Broadcast, </a:t>
            </a:r>
            <a:r>
              <a:rPr lang="it-IT" dirty="0" err="1"/>
              <a:t>Shared</a:t>
            </a:r>
            <a:r>
              <a:rPr lang="it-IT" dirty="0"/>
              <a:t>, </a:t>
            </a:r>
            <a:r>
              <a:rPr lang="it-IT" dirty="0" err="1"/>
              <a:t>External</a:t>
            </a:r>
            <a:r>
              <a:rPr lang="it-IT" dirty="0"/>
              <a:t>, </a:t>
            </a:r>
            <a:r>
              <a:rPr lang="it-IT" dirty="0" err="1"/>
              <a:t>Trusted</a:t>
            </a:r>
            <a:endParaRPr lang="en-GB" dirty="0"/>
          </a:p>
          <a:p>
            <a:endParaRPr lang="en-GB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3E2DB44-7FED-4AE4-9649-FDF587170893}"/>
              </a:ext>
            </a:extLst>
          </p:cNvPr>
          <p:cNvSpPr txBox="1"/>
          <p:nvPr/>
        </p:nvSpPr>
        <p:spPr>
          <a:xfrm>
            <a:off x="2896420" y="3016901"/>
            <a:ext cx="1820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Trusted</a:t>
            </a:r>
            <a:r>
              <a:rPr lang="it-IT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, Malware</a:t>
            </a:r>
            <a:endParaRPr lang="en-GB" dirty="0">
              <a:effectLst/>
            </a:endParaRPr>
          </a:p>
          <a:p>
            <a:endParaRPr lang="en-GB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0AD728A-1FDD-4170-839C-5CC922A25820}"/>
              </a:ext>
            </a:extLst>
          </p:cNvPr>
          <p:cNvSpPr txBox="1"/>
          <p:nvPr/>
        </p:nvSpPr>
        <p:spPr>
          <a:xfrm>
            <a:off x="2896420" y="4903483"/>
            <a:ext cx="61246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Apk</a:t>
            </a:r>
            <a:r>
              <a:rPr lang="it-IT" dirty="0"/>
              <a:t> </a:t>
            </a:r>
            <a:r>
              <a:rPr lang="it-IT" dirty="0" err="1"/>
              <a:t>Get</a:t>
            </a:r>
            <a:r>
              <a:rPr lang="it-IT" dirty="0"/>
              <a:t>, </a:t>
            </a:r>
            <a:r>
              <a:rPr lang="it-IT" dirty="0" err="1"/>
              <a:t>Apk</a:t>
            </a:r>
            <a:r>
              <a:rPr lang="it-IT" dirty="0"/>
              <a:t> Put</a:t>
            </a:r>
            <a:endParaRPr lang="en-GB" dirty="0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70DA0C97-A80E-4912-987A-B41E2B9C5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441" y="1445110"/>
            <a:ext cx="2998546" cy="1500846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2C4C6908-7EA9-4E62-8887-F7C2F80C5B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86" y="5612065"/>
            <a:ext cx="3704656" cy="89332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2ACD5D4A-0A5B-4105-A9B6-AD0FBE9C41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75" y="3556340"/>
            <a:ext cx="3670867" cy="1107087"/>
          </a:xfrm>
          <a:prstGeom prst="rect">
            <a:avLst/>
          </a:prstGeom>
        </p:spPr>
      </p:pic>
      <p:sp>
        <p:nvSpPr>
          <p:cNvPr id="18" name="Rettangolo con un angolo in alto arrotondato e l'altro ritagliato 6">
            <a:extLst>
              <a:ext uri="{FF2B5EF4-FFF2-40B4-BE49-F238E27FC236}">
                <a16:creationId xmlns:a16="http://schemas.microsoft.com/office/drawing/2014/main" id="{610BF2FE-8548-4E02-B6F7-D7CE2CF33FF7}"/>
              </a:ext>
            </a:extLst>
          </p:cNvPr>
          <p:cNvSpPr/>
          <p:nvPr/>
        </p:nvSpPr>
        <p:spPr>
          <a:xfrm>
            <a:off x="0" y="0"/>
            <a:ext cx="4716855" cy="751914"/>
          </a:xfrm>
          <a:custGeom>
            <a:avLst/>
            <a:gdLst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0984859 w 11016943"/>
              <a:gd name="connsiteY2" fmla="*/ 2254007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130806 w 11042330"/>
              <a:gd name="connsiteY0" fmla="*/ 0 h 2294466"/>
              <a:gd name="connsiteX1" fmla="*/ 9975439 w 11042330"/>
              <a:gd name="connsiteY1" fmla="*/ 32091 h 2294466"/>
              <a:gd name="connsiteX2" fmla="*/ 11010246 w 11042330"/>
              <a:gd name="connsiteY2" fmla="*/ 2286098 h 2294466"/>
              <a:gd name="connsiteX3" fmla="*/ 11042330 w 11042330"/>
              <a:gd name="connsiteY3" fmla="*/ 2294466 h 2294466"/>
              <a:gd name="connsiteX4" fmla="*/ 25387 w 11042330"/>
              <a:gd name="connsiteY4" fmla="*/ 2294466 h 2294466"/>
              <a:gd name="connsiteX5" fmla="*/ 25387 w 11042330"/>
              <a:gd name="connsiteY5" fmla="*/ 409161 h 2294466"/>
              <a:gd name="connsiteX6" fmla="*/ 130806 w 11042330"/>
              <a:gd name="connsiteY6" fmla="*/ 0 h 2294466"/>
              <a:gd name="connsiteX0" fmla="*/ 201032 w 11016975"/>
              <a:gd name="connsiteY0" fmla="*/ 0 h 2304144"/>
              <a:gd name="connsiteX1" fmla="*/ 9950084 w 11016975"/>
              <a:gd name="connsiteY1" fmla="*/ 41769 h 2304144"/>
              <a:gd name="connsiteX2" fmla="*/ 10984891 w 11016975"/>
              <a:gd name="connsiteY2" fmla="*/ 2295776 h 2304144"/>
              <a:gd name="connsiteX3" fmla="*/ 11016975 w 11016975"/>
              <a:gd name="connsiteY3" fmla="*/ 2304144 h 2304144"/>
              <a:gd name="connsiteX4" fmla="*/ 32 w 11016975"/>
              <a:gd name="connsiteY4" fmla="*/ 2304144 h 2304144"/>
              <a:gd name="connsiteX5" fmla="*/ 32 w 11016975"/>
              <a:gd name="connsiteY5" fmla="*/ 418839 h 2304144"/>
              <a:gd name="connsiteX6" fmla="*/ 201032 w 11016975"/>
              <a:gd name="connsiteY6" fmla="*/ 0 h 2304144"/>
              <a:gd name="connsiteX0" fmla="*/ 179744 w 11018444"/>
              <a:gd name="connsiteY0" fmla="*/ 0 h 2313822"/>
              <a:gd name="connsiteX1" fmla="*/ 9951553 w 11018444"/>
              <a:gd name="connsiteY1" fmla="*/ 51447 h 2313822"/>
              <a:gd name="connsiteX2" fmla="*/ 10986360 w 11018444"/>
              <a:gd name="connsiteY2" fmla="*/ 2305454 h 2313822"/>
              <a:gd name="connsiteX3" fmla="*/ 11018444 w 11018444"/>
              <a:gd name="connsiteY3" fmla="*/ 2313822 h 2313822"/>
              <a:gd name="connsiteX4" fmla="*/ 1501 w 11018444"/>
              <a:gd name="connsiteY4" fmla="*/ 2313822 h 2313822"/>
              <a:gd name="connsiteX5" fmla="*/ 1501 w 11018444"/>
              <a:gd name="connsiteY5" fmla="*/ 428517 h 2313822"/>
              <a:gd name="connsiteX6" fmla="*/ 179744 w 11018444"/>
              <a:gd name="connsiteY6" fmla="*/ 0 h 2313822"/>
              <a:gd name="connsiteX0" fmla="*/ 180320 w 11019020"/>
              <a:gd name="connsiteY0" fmla="*/ 294 h 2314116"/>
              <a:gd name="connsiteX1" fmla="*/ 9952129 w 11019020"/>
              <a:gd name="connsiteY1" fmla="*/ 51741 h 2314116"/>
              <a:gd name="connsiteX2" fmla="*/ 10986936 w 11019020"/>
              <a:gd name="connsiteY2" fmla="*/ 2305748 h 2314116"/>
              <a:gd name="connsiteX3" fmla="*/ 11019020 w 11019020"/>
              <a:gd name="connsiteY3" fmla="*/ 2314116 h 2314116"/>
              <a:gd name="connsiteX4" fmla="*/ 2077 w 11019020"/>
              <a:gd name="connsiteY4" fmla="*/ 2314116 h 2314116"/>
              <a:gd name="connsiteX5" fmla="*/ 2077 w 11019020"/>
              <a:gd name="connsiteY5" fmla="*/ 428811 h 2314116"/>
              <a:gd name="connsiteX6" fmla="*/ 180320 w 11019020"/>
              <a:gd name="connsiteY6" fmla="*/ 294 h 2314116"/>
              <a:gd name="connsiteX0" fmla="*/ 180320 w 11019020"/>
              <a:gd name="connsiteY0" fmla="*/ 1476 h 2315298"/>
              <a:gd name="connsiteX1" fmla="*/ 9952129 w 11019020"/>
              <a:gd name="connsiteY1" fmla="*/ 52923 h 2315298"/>
              <a:gd name="connsiteX2" fmla="*/ 10986936 w 11019020"/>
              <a:gd name="connsiteY2" fmla="*/ 2306930 h 2315298"/>
              <a:gd name="connsiteX3" fmla="*/ 11019020 w 11019020"/>
              <a:gd name="connsiteY3" fmla="*/ 2315298 h 2315298"/>
              <a:gd name="connsiteX4" fmla="*/ 2077 w 11019020"/>
              <a:gd name="connsiteY4" fmla="*/ 2315298 h 2315298"/>
              <a:gd name="connsiteX5" fmla="*/ 2077 w 11019020"/>
              <a:gd name="connsiteY5" fmla="*/ 429993 h 2315298"/>
              <a:gd name="connsiteX6" fmla="*/ 180320 w 11019020"/>
              <a:gd name="connsiteY6" fmla="*/ 1476 h 2315298"/>
              <a:gd name="connsiteX0" fmla="*/ 180320 w 11908562"/>
              <a:gd name="connsiteY0" fmla="*/ 1476 h 2315298"/>
              <a:gd name="connsiteX1" fmla="*/ 11908562 w 11908562"/>
              <a:gd name="connsiteY1" fmla="*/ 76680 h 2315298"/>
              <a:gd name="connsiteX2" fmla="*/ 10986936 w 11908562"/>
              <a:gd name="connsiteY2" fmla="*/ 2306930 h 2315298"/>
              <a:gd name="connsiteX3" fmla="*/ 11019020 w 11908562"/>
              <a:gd name="connsiteY3" fmla="*/ 2315298 h 2315298"/>
              <a:gd name="connsiteX4" fmla="*/ 2077 w 11908562"/>
              <a:gd name="connsiteY4" fmla="*/ 2315298 h 2315298"/>
              <a:gd name="connsiteX5" fmla="*/ 2077 w 11908562"/>
              <a:gd name="connsiteY5" fmla="*/ 429993 h 2315298"/>
              <a:gd name="connsiteX6" fmla="*/ 180320 w 11908562"/>
              <a:gd name="connsiteY6" fmla="*/ 1476 h 2315298"/>
              <a:gd name="connsiteX0" fmla="*/ 180320 w 11908562"/>
              <a:gd name="connsiteY0" fmla="*/ 1476 h 2315298"/>
              <a:gd name="connsiteX1" fmla="*/ 11908562 w 11908562"/>
              <a:gd name="connsiteY1" fmla="*/ 13055 h 2315298"/>
              <a:gd name="connsiteX2" fmla="*/ 10986936 w 11908562"/>
              <a:gd name="connsiteY2" fmla="*/ 2306930 h 2315298"/>
              <a:gd name="connsiteX3" fmla="*/ 11019020 w 11908562"/>
              <a:gd name="connsiteY3" fmla="*/ 2315298 h 2315298"/>
              <a:gd name="connsiteX4" fmla="*/ 2077 w 11908562"/>
              <a:gd name="connsiteY4" fmla="*/ 2315298 h 2315298"/>
              <a:gd name="connsiteX5" fmla="*/ 2077 w 11908562"/>
              <a:gd name="connsiteY5" fmla="*/ 429993 h 2315298"/>
              <a:gd name="connsiteX6" fmla="*/ 180320 w 11908562"/>
              <a:gd name="connsiteY6" fmla="*/ 1476 h 2315298"/>
              <a:gd name="connsiteX0" fmla="*/ 180320 w 11918214"/>
              <a:gd name="connsiteY0" fmla="*/ 1476 h 2315298"/>
              <a:gd name="connsiteX1" fmla="*/ 11918214 w 11918214"/>
              <a:gd name="connsiteY1" fmla="*/ 13055 h 2315298"/>
              <a:gd name="connsiteX2" fmla="*/ 10986936 w 11918214"/>
              <a:gd name="connsiteY2" fmla="*/ 2306930 h 2315298"/>
              <a:gd name="connsiteX3" fmla="*/ 11019020 w 11918214"/>
              <a:gd name="connsiteY3" fmla="*/ 2315298 h 2315298"/>
              <a:gd name="connsiteX4" fmla="*/ 2077 w 11918214"/>
              <a:gd name="connsiteY4" fmla="*/ 2315298 h 2315298"/>
              <a:gd name="connsiteX5" fmla="*/ 2077 w 11918214"/>
              <a:gd name="connsiteY5" fmla="*/ 429993 h 2315298"/>
              <a:gd name="connsiteX6" fmla="*/ 180320 w 11918214"/>
              <a:gd name="connsiteY6" fmla="*/ 1476 h 231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18214" h="2315298">
                <a:moveTo>
                  <a:pt x="180320" y="1476"/>
                </a:moveTo>
                <a:lnTo>
                  <a:pt x="11918214" y="13055"/>
                </a:lnTo>
                <a:lnTo>
                  <a:pt x="10986936" y="2306930"/>
                </a:lnTo>
                <a:lnTo>
                  <a:pt x="11019020" y="2315298"/>
                </a:lnTo>
                <a:lnTo>
                  <a:pt x="2077" y="2315298"/>
                </a:lnTo>
                <a:lnTo>
                  <a:pt x="2077" y="429993"/>
                </a:lnTo>
                <a:cubicBezTo>
                  <a:pt x="2077" y="18502"/>
                  <a:pt x="-32482" y="-8202"/>
                  <a:pt x="180320" y="1476"/>
                </a:cubicBezTo>
                <a:close/>
              </a:path>
            </a:pathLst>
          </a:custGeom>
          <a:solidFill>
            <a:srgbClr val="262626">
              <a:alpha val="93725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dirty="0"/>
              <a:t>Osservazioni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123396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tangolo con un angolo in alto arrotondato e l'altro ritagliato 6">
            <a:extLst>
              <a:ext uri="{FF2B5EF4-FFF2-40B4-BE49-F238E27FC236}">
                <a16:creationId xmlns:a16="http://schemas.microsoft.com/office/drawing/2014/main" id="{7DA9C1DA-1073-4FB3-AAF2-88F3274B8829}"/>
              </a:ext>
            </a:extLst>
          </p:cNvPr>
          <p:cNvSpPr/>
          <p:nvPr/>
        </p:nvSpPr>
        <p:spPr>
          <a:xfrm>
            <a:off x="7111108" y="773371"/>
            <a:ext cx="4871514" cy="1330839"/>
          </a:xfrm>
          <a:custGeom>
            <a:avLst/>
            <a:gdLst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0984859 w 11016943"/>
              <a:gd name="connsiteY2" fmla="*/ 2254007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130806 w 11042330"/>
              <a:gd name="connsiteY0" fmla="*/ 0 h 2294466"/>
              <a:gd name="connsiteX1" fmla="*/ 9975439 w 11042330"/>
              <a:gd name="connsiteY1" fmla="*/ 32091 h 2294466"/>
              <a:gd name="connsiteX2" fmla="*/ 11010246 w 11042330"/>
              <a:gd name="connsiteY2" fmla="*/ 2286098 h 2294466"/>
              <a:gd name="connsiteX3" fmla="*/ 11042330 w 11042330"/>
              <a:gd name="connsiteY3" fmla="*/ 2294466 h 2294466"/>
              <a:gd name="connsiteX4" fmla="*/ 25387 w 11042330"/>
              <a:gd name="connsiteY4" fmla="*/ 2294466 h 2294466"/>
              <a:gd name="connsiteX5" fmla="*/ 25387 w 11042330"/>
              <a:gd name="connsiteY5" fmla="*/ 409161 h 2294466"/>
              <a:gd name="connsiteX6" fmla="*/ 130806 w 11042330"/>
              <a:gd name="connsiteY6" fmla="*/ 0 h 2294466"/>
              <a:gd name="connsiteX0" fmla="*/ 201032 w 11016975"/>
              <a:gd name="connsiteY0" fmla="*/ 0 h 2304144"/>
              <a:gd name="connsiteX1" fmla="*/ 9950084 w 11016975"/>
              <a:gd name="connsiteY1" fmla="*/ 41769 h 2304144"/>
              <a:gd name="connsiteX2" fmla="*/ 10984891 w 11016975"/>
              <a:gd name="connsiteY2" fmla="*/ 2295776 h 2304144"/>
              <a:gd name="connsiteX3" fmla="*/ 11016975 w 11016975"/>
              <a:gd name="connsiteY3" fmla="*/ 2304144 h 2304144"/>
              <a:gd name="connsiteX4" fmla="*/ 32 w 11016975"/>
              <a:gd name="connsiteY4" fmla="*/ 2304144 h 2304144"/>
              <a:gd name="connsiteX5" fmla="*/ 32 w 11016975"/>
              <a:gd name="connsiteY5" fmla="*/ 418839 h 2304144"/>
              <a:gd name="connsiteX6" fmla="*/ 201032 w 11016975"/>
              <a:gd name="connsiteY6" fmla="*/ 0 h 2304144"/>
              <a:gd name="connsiteX0" fmla="*/ 179744 w 11018444"/>
              <a:gd name="connsiteY0" fmla="*/ 0 h 2313822"/>
              <a:gd name="connsiteX1" fmla="*/ 9951553 w 11018444"/>
              <a:gd name="connsiteY1" fmla="*/ 51447 h 2313822"/>
              <a:gd name="connsiteX2" fmla="*/ 10986360 w 11018444"/>
              <a:gd name="connsiteY2" fmla="*/ 2305454 h 2313822"/>
              <a:gd name="connsiteX3" fmla="*/ 11018444 w 11018444"/>
              <a:gd name="connsiteY3" fmla="*/ 2313822 h 2313822"/>
              <a:gd name="connsiteX4" fmla="*/ 1501 w 11018444"/>
              <a:gd name="connsiteY4" fmla="*/ 2313822 h 2313822"/>
              <a:gd name="connsiteX5" fmla="*/ 1501 w 11018444"/>
              <a:gd name="connsiteY5" fmla="*/ 428517 h 2313822"/>
              <a:gd name="connsiteX6" fmla="*/ 179744 w 11018444"/>
              <a:gd name="connsiteY6" fmla="*/ 0 h 2313822"/>
              <a:gd name="connsiteX0" fmla="*/ 180320 w 11019020"/>
              <a:gd name="connsiteY0" fmla="*/ 294 h 2314116"/>
              <a:gd name="connsiteX1" fmla="*/ 9952129 w 11019020"/>
              <a:gd name="connsiteY1" fmla="*/ 51741 h 2314116"/>
              <a:gd name="connsiteX2" fmla="*/ 10986936 w 11019020"/>
              <a:gd name="connsiteY2" fmla="*/ 2305748 h 2314116"/>
              <a:gd name="connsiteX3" fmla="*/ 11019020 w 11019020"/>
              <a:gd name="connsiteY3" fmla="*/ 2314116 h 2314116"/>
              <a:gd name="connsiteX4" fmla="*/ 2077 w 11019020"/>
              <a:gd name="connsiteY4" fmla="*/ 2314116 h 2314116"/>
              <a:gd name="connsiteX5" fmla="*/ 2077 w 11019020"/>
              <a:gd name="connsiteY5" fmla="*/ 428811 h 2314116"/>
              <a:gd name="connsiteX6" fmla="*/ 180320 w 11019020"/>
              <a:gd name="connsiteY6" fmla="*/ 294 h 2314116"/>
              <a:gd name="connsiteX0" fmla="*/ 180320 w 11019020"/>
              <a:gd name="connsiteY0" fmla="*/ 1476 h 2315298"/>
              <a:gd name="connsiteX1" fmla="*/ 9952129 w 11019020"/>
              <a:gd name="connsiteY1" fmla="*/ 52923 h 2315298"/>
              <a:gd name="connsiteX2" fmla="*/ 10986936 w 11019020"/>
              <a:gd name="connsiteY2" fmla="*/ 2306930 h 2315298"/>
              <a:gd name="connsiteX3" fmla="*/ 11019020 w 11019020"/>
              <a:gd name="connsiteY3" fmla="*/ 2315298 h 2315298"/>
              <a:gd name="connsiteX4" fmla="*/ 2077 w 11019020"/>
              <a:gd name="connsiteY4" fmla="*/ 2315298 h 2315298"/>
              <a:gd name="connsiteX5" fmla="*/ 2077 w 11019020"/>
              <a:gd name="connsiteY5" fmla="*/ 429993 h 2315298"/>
              <a:gd name="connsiteX6" fmla="*/ 180320 w 11019020"/>
              <a:gd name="connsiteY6" fmla="*/ 1476 h 231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19020" h="2315298">
                <a:moveTo>
                  <a:pt x="180320" y="1476"/>
                </a:moveTo>
                <a:lnTo>
                  <a:pt x="9952129" y="52923"/>
                </a:lnTo>
                <a:lnTo>
                  <a:pt x="10986936" y="2306930"/>
                </a:lnTo>
                <a:lnTo>
                  <a:pt x="11019020" y="2315298"/>
                </a:lnTo>
                <a:lnTo>
                  <a:pt x="2077" y="2315298"/>
                </a:lnTo>
                <a:lnTo>
                  <a:pt x="2077" y="429993"/>
                </a:lnTo>
                <a:cubicBezTo>
                  <a:pt x="2077" y="18502"/>
                  <a:pt x="-32482" y="-8202"/>
                  <a:pt x="180320" y="1476"/>
                </a:cubicBezTo>
                <a:close/>
              </a:path>
            </a:pathLst>
          </a:custGeom>
          <a:solidFill>
            <a:srgbClr val="D9DD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SVILUPPI</a:t>
            </a:r>
            <a:r>
              <a:rPr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FUTURI</a:t>
            </a:r>
          </a:p>
        </p:txBody>
      </p:sp>
      <p:pic>
        <p:nvPicPr>
          <p:cNvPr id="3" name="Immagine 2" descr="Immagine che contiene pietra&#10;&#10;Descrizione generata automaticamente">
            <a:extLst>
              <a:ext uri="{FF2B5EF4-FFF2-40B4-BE49-F238E27FC236}">
                <a16:creationId xmlns:a16="http://schemas.microsoft.com/office/drawing/2014/main" id="{4895898C-5358-4FA5-AF20-3F41E68E3A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5" r="11481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3BE6255B-1A07-4A61-8B89-FBEBA4D08B57}"/>
              </a:ext>
            </a:extLst>
          </p:cNvPr>
          <p:cNvSpPr txBox="1"/>
          <p:nvPr/>
        </p:nvSpPr>
        <p:spPr>
          <a:xfrm>
            <a:off x="7320465" y="2579426"/>
            <a:ext cx="4140013" cy="3523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 algn="ctr">
              <a:spcAft>
                <a:spcPts val="600"/>
              </a:spcAft>
            </a:pPr>
            <a:r>
              <a:rPr lang="en-US" sz="2000" dirty="0"/>
              <a:t>Analisi dello spazio delle istanze e studio dei modelli di classificazione per individuare  le feature più utilizzate al fine di </a:t>
            </a:r>
            <a:r>
              <a:rPr lang="en-US" sz="2000" dirty="0" err="1"/>
              <a:t>identificare</a:t>
            </a:r>
            <a:r>
              <a:rPr lang="en-US" sz="2000" dirty="0"/>
              <a:t> il segmento audio che risulta </a:t>
            </a:r>
            <a:br>
              <a:rPr lang="en-US" sz="2000" dirty="0"/>
            </a:br>
            <a:r>
              <a:rPr lang="en-US" sz="2000" dirty="0"/>
              <a:t>essere malevolo.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3987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owchart: Document 2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909A644-35DD-47E8-A1E3-FDD0B8A28086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Grazie per l’attenzione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66059AA-16A7-427B-8AE5-9BA9AE2D1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952" y="640080"/>
            <a:ext cx="6449498" cy="5578816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D4EE72E0-C6EA-4984-891A-C3D598314D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" y="5995447"/>
            <a:ext cx="223449" cy="22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00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3195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31CD1D6-1543-4FD9-966A-3DAEACDF22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7" r="943" b="-1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965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EA7B595C-38E9-4DBD-97E2-94D584C13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55" y="2644348"/>
            <a:ext cx="5294716" cy="189286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69FFBA5-6EBF-40A6-B698-62C736521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414" y="2632259"/>
            <a:ext cx="5294715" cy="295097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8A1EC1B-0705-47A7-BE28-A7F1FA91B8C5}"/>
              </a:ext>
            </a:extLst>
          </p:cNvPr>
          <p:cNvSpPr txBox="1"/>
          <p:nvPr/>
        </p:nvSpPr>
        <p:spPr>
          <a:xfrm>
            <a:off x="1150170" y="1377538"/>
            <a:ext cx="41477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200" dirty="0"/>
              <a:t>Risultati utilizzando MIL</a:t>
            </a:r>
            <a:endParaRPr lang="en-GB" sz="3200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FF1E063B-1016-480E-9EFA-B7DD502D41D3}"/>
              </a:ext>
            </a:extLst>
          </p:cNvPr>
          <p:cNvSpPr txBox="1"/>
          <p:nvPr/>
        </p:nvSpPr>
        <p:spPr>
          <a:xfrm>
            <a:off x="7088757" y="1192871"/>
            <a:ext cx="361002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dirty="0"/>
              <a:t>Risultati utilizzando </a:t>
            </a:r>
          </a:p>
          <a:p>
            <a:pPr algn="ctr"/>
            <a:r>
              <a:rPr lang="it-IT" sz="2800" dirty="0"/>
              <a:t>classificazione standard</a:t>
            </a:r>
            <a:endParaRPr lang="en-GB" sz="2800" dirty="0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BA616CE8-CE04-4DCD-A51D-E8314B7531A0}"/>
              </a:ext>
            </a:extLst>
          </p:cNvPr>
          <p:cNvCxnSpPr>
            <a:cxnSpLocks/>
          </p:cNvCxnSpPr>
          <p:nvPr/>
        </p:nvCxnSpPr>
        <p:spPr>
          <a:xfrm>
            <a:off x="6147460" y="890649"/>
            <a:ext cx="0" cy="53201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0988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FF1E063B-1016-480E-9EFA-B7DD502D41D3}"/>
              </a:ext>
            </a:extLst>
          </p:cNvPr>
          <p:cNvSpPr txBox="1"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Risultati utilizzando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classificazione standard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69FFBA5-6EBF-40A6-B698-62C736521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288" y="2192298"/>
            <a:ext cx="5455917" cy="304082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EC8320E-D6C7-4C03-A0D1-1D4A959581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7" r="943" b="-1"/>
          <a:stretch/>
        </p:blipFill>
        <p:spPr>
          <a:xfrm>
            <a:off x="505795" y="2357737"/>
            <a:ext cx="5455917" cy="2875383"/>
          </a:xfrm>
          <a:prstGeom prst="rect">
            <a:avLst/>
          </a:prstGeom>
        </p:spPr>
      </p:pic>
      <p:sp>
        <p:nvSpPr>
          <p:cNvPr id="21" name="Rettangolo con un angolo in alto arrotondato e l'altro ritagliato 6">
            <a:extLst>
              <a:ext uri="{FF2B5EF4-FFF2-40B4-BE49-F238E27FC236}">
                <a16:creationId xmlns:a16="http://schemas.microsoft.com/office/drawing/2014/main" id="{9D1F1FAF-DA8A-4481-829C-3A80D554CD57}"/>
              </a:ext>
            </a:extLst>
          </p:cNvPr>
          <p:cNvSpPr/>
          <p:nvPr/>
        </p:nvSpPr>
        <p:spPr>
          <a:xfrm>
            <a:off x="0" y="0"/>
            <a:ext cx="12192000" cy="930446"/>
          </a:xfrm>
          <a:custGeom>
            <a:avLst/>
            <a:gdLst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0984859 w 11016943"/>
              <a:gd name="connsiteY2" fmla="*/ 2254007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130806 w 11042330"/>
              <a:gd name="connsiteY0" fmla="*/ 0 h 2294466"/>
              <a:gd name="connsiteX1" fmla="*/ 9975439 w 11042330"/>
              <a:gd name="connsiteY1" fmla="*/ 32091 h 2294466"/>
              <a:gd name="connsiteX2" fmla="*/ 11010246 w 11042330"/>
              <a:gd name="connsiteY2" fmla="*/ 2286098 h 2294466"/>
              <a:gd name="connsiteX3" fmla="*/ 11042330 w 11042330"/>
              <a:gd name="connsiteY3" fmla="*/ 2294466 h 2294466"/>
              <a:gd name="connsiteX4" fmla="*/ 25387 w 11042330"/>
              <a:gd name="connsiteY4" fmla="*/ 2294466 h 2294466"/>
              <a:gd name="connsiteX5" fmla="*/ 25387 w 11042330"/>
              <a:gd name="connsiteY5" fmla="*/ 409161 h 2294466"/>
              <a:gd name="connsiteX6" fmla="*/ 130806 w 11042330"/>
              <a:gd name="connsiteY6" fmla="*/ 0 h 2294466"/>
              <a:gd name="connsiteX0" fmla="*/ 201032 w 11016975"/>
              <a:gd name="connsiteY0" fmla="*/ 0 h 2304144"/>
              <a:gd name="connsiteX1" fmla="*/ 9950084 w 11016975"/>
              <a:gd name="connsiteY1" fmla="*/ 41769 h 2304144"/>
              <a:gd name="connsiteX2" fmla="*/ 10984891 w 11016975"/>
              <a:gd name="connsiteY2" fmla="*/ 2295776 h 2304144"/>
              <a:gd name="connsiteX3" fmla="*/ 11016975 w 11016975"/>
              <a:gd name="connsiteY3" fmla="*/ 2304144 h 2304144"/>
              <a:gd name="connsiteX4" fmla="*/ 32 w 11016975"/>
              <a:gd name="connsiteY4" fmla="*/ 2304144 h 2304144"/>
              <a:gd name="connsiteX5" fmla="*/ 32 w 11016975"/>
              <a:gd name="connsiteY5" fmla="*/ 418839 h 2304144"/>
              <a:gd name="connsiteX6" fmla="*/ 201032 w 11016975"/>
              <a:gd name="connsiteY6" fmla="*/ 0 h 2304144"/>
              <a:gd name="connsiteX0" fmla="*/ 179744 w 11018444"/>
              <a:gd name="connsiteY0" fmla="*/ 0 h 2313822"/>
              <a:gd name="connsiteX1" fmla="*/ 9951553 w 11018444"/>
              <a:gd name="connsiteY1" fmla="*/ 51447 h 2313822"/>
              <a:gd name="connsiteX2" fmla="*/ 10986360 w 11018444"/>
              <a:gd name="connsiteY2" fmla="*/ 2305454 h 2313822"/>
              <a:gd name="connsiteX3" fmla="*/ 11018444 w 11018444"/>
              <a:gd name="connsiteY3" fmla="*/ 2313822 h 2313822"/>
              <a:gd name="connsiteX4" fmla="*/ 1501 w 11018444"/>
              <a:gd name="connsiteY4" fmla="*/ 2313822 h 2313822"/>
              <a:gd name="connsiteX5" fmla="*/ 1501 w 11018444"/>
              <a:gd name="connsiteY5" fmla="*/ 428517 h 2313822"/>
              <a:gd name="connsiteX6" fmla="*/ 179744 w 11018444"/>
              <a:gd name="connsiteY6" fmla="*/ 0 h 2313822"/>
              <a:gd name="connsiteX0" fmla="*/ 180320 w 11019020"/>
              <a:gd name="connsiteY0" fmla="*/ 294 h 2314116"/>
              <a:gd name="connsiteX1" fmla="*/ 9952129 w 11019020"/>
              <a:gd name="connsiteY1" fmla="*/ 51741 h 2314116"/>
              <a:gd name="connsiteX2" fmla="*/ 10986936 w 11019020"/>
              <a:gd name="connsiteY2" fmla="*/ 2305748 h 2314116"/>
              <a:gd name="connsiteX3" fmla="*/ 11019020 w 11019020"/>
              <a:gd name="connsiteY3" fmla="*/ 2314116 h 2314116"/>
              <a:gd name="connsiteX4" fmla="*/ 2077 w 11019020"/>
              <a:gd name="connsiteY4" fmla="*/ 2314116 h 2314116"/>
              <a:gd name="connsiteX5" fmla="*/ 2077 w 11019020"/>
              <a:gd name="connsiteY5" fmla="*/ 428811 h 2314116"/>
              <a:gd name="connsiteX6" fmla="*/ 180320 w 11019020"/>
              <a:gd name="connsiteY6" fmla="*/ 294 h 2314116"/>
              <a:gd name="connsiteX0" fmla="*/ 180320 w 11019020"/>
              <a:gd name="connsiteY0" fmla="*/ 1476 h 2315298"/>
              <a:gd name="connsiteX1" fmla="*/ 9952129 w 11019020"/>
              <a:gd name="connsiteY1" fmla="*/ 52923 h 2315298"/>
              <a:gd name="connsiteX2" fmla="*/ 10986936 w 11019020"/>
              <a:gd name="connsiteY2" fmla="*/ 2306930 h 2315298"/>
              <a:gd name="connsiteX3" fmla="*/ 11019020 w 11019020"/>
              <a:gd name="connsiteY3" fmla="*/ 2315298 h 2315298"/>
              <a:gd name="connsiteX4" fmla="*/ 2077 w 11019020"/>
              <a:gd name="connsiteY4" fmla="*/ 2315298 h 2315298"/>
              <a:gd name="connsiteX5" fmla="*/ 2077 w 11019020"/>
              <a:gd name="connsiteY5" fmla="*/ 429993 h 2315298"/>
              <a:gd name="connsiteX6" fmla="*/ 180320 w 11019020"/>
              <a:gd name="connsiteY6" fmla="*/ 1476 h 2315298"/>
              <a:gd name="connsiteX0" fmla="*/ 180320 w 11908562"/>
              <a:gd name="connsiteY0" fmla="*/ 1476 h 2315298"/>
              <a:gd name="connsiteX1" fmla="*/ 11908562 w 11908562"/>
              <a:gd name="connsiteY1" fmla="*/ 76680 h 2315298"/>
              <a:gd name="connsiteX2" fmla="*/ 10986936 w 11908562"/>
              <a:gd name="connsiteY2" fmla="*/ 2306930 h 2315298"/>
              <a:gd name="connsiteX3" fmla="*/ 11019020 w 11908562"/>
              <a:gd name="connsiteY3" fmla="*/ 2315298 h 2315298"/>
              <a:gd name="connsiteX4" fmla="*/ 2077 w 11908562"/>
              <a:gd name="connsiteY4" fmla="*/ 2315298 h 2315298"/>
              <a:gd name="connsiteX5" fmla="*/ 2077 w 11908562"/>
              <a:gd name="connsiteY5" fmla="*/ 429993 h 2315298"/>
              <a:gd name="connsiteX6" fmla="*/ 180320 w 11908562"/>
              <a:gd name="connsiteY6" fmla="*/ 1476 h 2315298"/>
              <a:gd name="connsiteX0" fmla="*/ 180320 w 11908562"/>
              <a:gd name="connsiteY0" fmla="*/ 1476 h 2315298"/>
              <a:gd name="connsiteX1" fmla="*/ 11908562 w 11908562"/>
              <a:gd name="connsiteY1" fmla="*/ 13055 h 2315298"/>
              <a:gd name="connsiteX2" fmla="*/ 10986936 w 11908562"/>
              <a:gd name="connsiteY2" fmla="*/ 2306930 h 2315298"/>
              <a:gd name="connsiteX3" fmla="*/ 11019020 w 11908562"/>
              <a:gd name="connsiteY3" fmla="*/ 2315298 h 2315298"/>
              <a:gd name="connsiteX4" fmla="*/ 2077 w 11908562"/>
              <a:gd name="connsiteY4" fmla="*/ 2315298 h 2315298"/>
              <a:gd name="connsiteX5" fmla="*/ 2077 w 11908562"/>
              <a:gd name="connsiteY5" fmla="*/ 429993 h 2315298"/>
              <a:gd name="connsiteX6" fmla="*/ 180320 w 11908562"/>
              <a:gd name="connsiteY6" fmla="*/ 1476 h 2315298"/>
              <a:gd name="connsiteX0" fmla="*/ 180320 w 11918214"/>
              <a:gd name="connsiteY0" fmla="*/ 1476 h 2315298"/>
              <a:gd name="connsiteX1" fmla="*/ 11918214 w 11918214"/>
              <a:gd name="connsiteY1" fmla="*/ 13055 h 2315298"/>
              <a:gd name="connsiteX2" fmla="*/ 10986936 w 11918214"/>
              <a:gd name="connsiteY2" fmla="*/ 2306930 h 2315298"/>
              <a:gd name="connsiteX3" fmla="*/ 11019020 w 11918214"/>
              <a:gd name="connsiteY3" fmla="*/ 2315298 h 2315298"/>
              <a:gd name="connsiteX4" fmla="*/ 2077 w 11918214"/>
              <a:gd name="connsiteY4" fmla="*/ 2315298 h 2315298"/>
              <a:gd name="connsiteX5" fmla="*/ 2077 w 11918214"/>
              <a:gd name="connsiteY5" fmla="*/ 429993 h 2315298"/>
              <a:gd name="connsiteX6" fmla="*/ 180320 w 11918214"/>
              <a:gd name="connsiteY6" fmla="*/ 1476 h 231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18214" h="2315298">
                <a:moveTo>
                  <a:pt x="180320" y="1476"/>
                </a:moveTo>
                <a:lnTo>
                  <a:pt x="11918214" y="13055"/>
                </a:lnTo>
                <a:lnTo>
                  <a:pt x="10986936" y="2306930"/>
                </a:lnTo>
                <a:lnTo>
                  <a:pt x="11019020" y="2315298"/>
                </a:lnTo>
                <a:lnTo>
                  <a:pt x="2077" y="2315298"/>
                </a:lnTo>
                <a:lnTo>
                  <a:pt x="2077" y="429993"/>
                </a:lnTo>
                <a:cubicBezTo>
                  <a:pt x="2077" y="18502"/>
                  <a:pt x="-32482" y="-8202"/>
                  <a:pt x="180320" y="1476"/>
                </a:cubicBezTo>
                <a:close/>
              </a:path>
            </a:pathLst>
          </a:custGeom>
          <a:solidFill>
            <a:srgbClr val="262626">
              <a:alpha val="93725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dirty="0"/>
              <a:t>Risultati ottenuti tramite classificazione standard</a:t>
            </a:r>
            <a:endParaRPr lang="en-GB" sz="2000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A33C087C-8D08-4EFD-A75D-1E2D2AF5E3AF}"/>
              </a:ext>
            </a:extLst>
          </p:cNvPr>
          <p:cNvCxnSpPr/>
          <p:nvPr/>
        </p:nvCxnSpPr>
        <p:spPr>
          <a:xfrm>
            <a:off x="6096000" y="1757548"/>
            <a:ext cx="20278" cy="39188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3630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794A1AF-A1E8-4142-A50A-A9481D865F43}"/>
              </a:ext>
            </a:extLst>
          </p:cNvPr>
          <p:cNvSpPr txBox="1"/>
          <p:nvPr/>
        </p:nvSpPr>
        <p:spPr>
          <a:xfrm>
            <a:off x="410438" y="2884830"/>
            <a:ext cx="3888528" cy="3553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Il </a:t>
            </a:r>
            <a:r>
              <a:rPr lang="en-US" sz="2000" dirty="0" err="1"/>
              <a:t>modello</a:t>
            </a:r>
            <a:r>
              <a:rPr lang="en-US" sz="2000" dirty="0"/>
              <a:t> che ha </a:t>
            </a:r>
            <a:r>
              <a:rPr lang="en-US" sz="2000" dirty="0" err="1"/>
              <a:t>restituito</a:t>
            </a:r>
            <a:r>
              <a:rPr lang="en-US" sz="2000" dirty="0"/>
              <a:t> </a:t>
            </a:r>
            <a:r>
              <a:rPr lang="en-US" sz="2000" dirty="0" err="1"/>
              <a:t>nella</a:t>
            </a:r>
            <a:r>
              <a:rPr lang="en-US" sz="2000" dirty="0"/>
              <a:t> </a:t>
            </a:r>
            <a:r>
              <a:rPr lang="en-US" sz="2000" dirty="0" err="1"/>
              <a:t>maggior</a:t>
            </a:r>
            <a:r>
              <a:rPr lang="en-US" sz="2000" dirty="0"/>
              <a:t> </a:t>
            </a:r>
            <a:r>
              <a:rPr lang="en-US" sz="2000" dirty="0" err="1"/>
              <a:t>parte</a:t>
            </a:r>
            <a:r>
              <a:rPr lang="en-US" sz="2000" dirty="0"/>
              <a:t> delle </a:t>
            </a:r>
            <a:r>
              <a:rPr lang="en-US" sz="2000" dirty="0" err="1"/>
              <a:t>osservazioni</a:t>
            </a:r>
            <a:br>
              <a:rPr lang="en-US" sz="2000" dirty="0"/>
            </a:br>
            <a:r>
              <a:rPr lang="en-US" sz="2000" dirty="0"/>
              <a:t>un </a:t>
            </a:r>
            <a:r>
              <a:rPr lang="en-US" sz="2000" dirty="0" err="1"/>
              <a:t>risultato</a:t>
            </a:r>
            <a:r>
              <a:rPr lang="en-US" sz="2000" dirty="0"/>
              <a:t> </a:t>
            </a:r>
            <a:r>
              <a:rPr lang="en-US" sz="2000" dirty="0" err="1"/>
              <a:t>migliore</a:t>
            </a:r>
            <a:r>
              <a:rPr lang="en-US" sz="2000" dirty="0"/>
              <a:t> è il TLC.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Il </a:t>
            </a:r>
            <a:r>
              <a:rPr lang="en-US" sz="2000" dirty="0" err="1"/>
              <a:t>modello</a:t>
            </a:r>
            <a:r>
              <a:rPr lang="en-US" sz="2000" dirty="0"/>
              <a:t> </a:t>
            </a:r>
            <a:r>
              <a:rPr lang="en-US" sz="2000" dirty="0" err="1"/>
              <a:t>riusultante</a:t>
            </a:r>
            <a:r>
              <a:rPr lang="en-US" sz="2000" dirty="0"/>
              <a:t> è </a:t>
            </a:r>
            <a:r>
              <a:rPr lang="en-US" sz="2000" dirty="0" err="1"/>
              <a:t>basato</a:t>
            </a:r>
            <a:r>
              <a:rPr lang="en-US" sz="2000" dirty="0"/>
              <a:t> </a:t>
            </a:r>
            <a:r>
              <a:rPr lang="en-US" sz="2000" dirty="0" err="1"/>
              <a:t>su</a:t>
            </a:r>
            <a:r>
              <a:rPr lang="en-US" sz="2000" dirty="0"/>
              <a:t> </a:t>
            </a:r>
            <a:r>
              <a:rPr lang="en-US" sz="2000" dirty="0" err="1"/>
              <a:t>albero</a:t>
            </a:r>
            <a:r>
              <a:rPr lang="en-US" sz="2000" dirty="0"/>
              <a:t> </a:t>
            </a:r>
            <a:r>
              <a:rPr lang="en-US" sz="2000" dirty="0" err="1"/>
              <a:t>decisionale</a:t>
            </a:r>
            <a:r>
              <a:rPr lang="en-US" sz="2000" dirty="0"/>
              <a:t>.   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E96CF4B-157E-4917-B43F-CE921E6C0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986" y="419588"/>
            <a:ext cx="4980576" cy="6018823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D8E770AB-C680-4258-B468-6D990E51EF16}"/>
              </a:ext>
            </a:extLst>
          </p:cNvPr>
          <p:cNvSpPr txBox="1"/>
          <p:nvPr/>
        </p:nvSpPr>
        <p:spPr>
          <a:xfrm>
            <a:off x="1822441" y="419588"/>
            <a:ext cx="10645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dirty="0"/>
              <a:t>TLC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4122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D64AB1CA-ADC0-4B4B-A610-13A54E91C3CE}"/>
              </a:ext>
            </a:extLst>
          </p:cNvPr>
          <p:cNvSpPr txBox="1"/>
          <p:nvPr/>
        </p:nvSpPr>
        <p:spPr>
          <a:xfrm>
            <a:off x="5080934" y="2312566"/>
            <a:ext cx="658648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dati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un’importante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ed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essenziale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risorsa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da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difendere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14DA73A-DBE6-42F9-A604-A7D57519A6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4" r="24363"/>
          <a:stretch/>
        </p:blipFill>
        <p:spPr>
          <a:xfrm>
            <a:off x="445363" y="150136"/>
            <a:ext cx="4635571" cy="6857990"/>
          </a:xfrm>
          <a:prstGeom prst="rect">
            <a:avLst/>
          </a:prstGeom>
          <a:effectLst/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43E5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58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F621B41-3935-4B93-ACA1-D66E49113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609600"/>
            <a:ext cx="112776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423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281F4427-79A9-44E4-ACDC-FAC5817A04C8}"/>
              </a:ext>
            </a:extLst>
          </p:cNvPr>
          <p:cNvSpPr txBox="1"/>
          <p:nvPr/>
        </p:nvSpPr>
        <p:spPr>
          <a:xfrm>
            <a:off x="1595793" y="1003674"/>
            <a:ext cx="90004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GB" dirty="0"/>
              <a:t>&lt;a </a:t>
            </a:r>
            <a:r>
              <a:rPr lang="en-GB" dirty="0" err="1"/>
              <a:t>href</a:t>
            </a:r>
            <a:r>
              <a:rPr lang="en-GB" dirty="0"/>
              <a:t>="https://storyset.com/data"&gt;Illustration by </a:t>
            </a:r>
            <a:r>
              <a:rPr lang="en-GB" dirty="0" err="1"/>
              <a:t>Freepik</a:t>
            </a:r>
            <a:r>
              <a:rPr lang="en-GB" dirty="0"/>
              <a:t> </a:t>
            </a:r>
            <a:r>
              <a:rPr lang="en-GB" dirty="0" err="1"/>
              <a:t>Storyset</a:t>
            </a:r>
            <a:r>
              <a:rPr lang="en-GB" dirty="0"/>
              <a:t>&lt;/a&gt;</a:t>
            </a:r>
          </a:p>
          <a:p>
            <a:pPr marL="342900" indent="-342900">
              <a:buAutoNum type="arabicParenR"/>
            </a:pPr>
            <a:r>
              <a:rPr lang="en-GB" dirty="0"/>
              <a:t>&lt;a </a:t>
            </a:r>
            <a:r>
              <a:rPr lang="en-GB" dirty="0" err="1"/>
              <a:t>href</a:t>
            </a:r>
            <a:r>
              <a:rPr lang="en-GB" dirty="0"/>
              <a:t>='https://it.freepik.com/</a:t>
            </a:r>
            <a:r>
              <a:rPr lang="en-GB" dirty="0" err="1"/>
              <a:t>foto</a:t>
            </a:r>
            <a:r>
              <a:rPr lang="en-GB" dirty="0"/>
              <a:t>/</a:t>
            </a:r>
            <a:r>
              <a:rPr lang="en-GB" dirty="0" err="1"/>
              <a:t>affari</a:t>
            </a:r>
            <a:r>
              <a:rPr lang="en-GB" dirty="0"/>
              <a:t>'&gt;</a:t>
            </a:r>
            <a:r>
              <a:rPr lang="en-GB" dirty="0" err="1"/>
              <a:t>Affari</a:t>
            </a:r>
            <a:r>
              <a:rPr lang="en-GB" dirty="0"/>
              <a:t> </a:t>
            </a:r>
            <a:r>
              <a:rPr lang="en-GB" dirty="0" err="1"/>
              <a:t>foto</a:t>
            </a:r>
            <a:r>
              <a:rPr lang="en-GB" dirty="0"/>
              <a:t> </a:t>
            </a:r>
            <a:r>
              <a:rPr lang="en-GB" dirty="0" err="1"/>
              <a:t>creata</a:t>
            </a:r>
            <a:r>
              <a:rPr lang="en-GB" dirty="0"/>
              <a:t> da </a:t>
            </a:r>
            <a:r>
              <a:rPr lang="en-GB" dirty="0" err="1"/>
              <a:t>jcomp</a:t>
            </a:r>
            <a:r>
              <a:rPr lang="en-GB" dirty="0"/>
              <a:t> - it.freepik.com&lt;/a&gt;</a:t>
            </a:r>
          </a:p>
          <a:p>
            <a:pPr marL="342900" indent="-342900">
              <a:buAutoNum type="arabicParenR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7013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D64AB1CA-ADC0-4B4B-A610-13A54E91C3CE}"/>
              </a:ext>
            </a:extLst>
          </p:cNvPr>
          <p:cNvSpPr txBox="1"/>
          <p:nvPr/>
        </p:nvSpPr>
        <p:spPr>
          <a:xfrm>
            <a:off x="4965431" y="2438400"/>
            <a:ext cx="658648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43E5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4DC2BA6-EF22-490B-8F3E-2E0E814D8739}"/>
              </a:ext>
            </a:extLst>
          </p:cNvPr>
          <p:cNvSpPr txBox="1"/>
          <p:nvPr/>
        </p:nvSpPr>
        <p:spPr>
          <a:xfrm>
            <a:off x="5616894" y="2438400"/>
            <a:ext cx="5519203" cy="1053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Il sistema operativo più diffuso per i dispositivi mobile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it-IT" dirty="0"/>
              <a:t>Open source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7FA6E44-D2B7-41CC-9E93-CB7388104A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06" y="887240"/>
            <a:ext cx="392783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71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D672223-A3B4-4A89-83FE-23CA1D8060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ttangolo con un angolo in alto arrotondato e l'altro ritagliato 6">
            <a:extLst>
              <a:ext uri="{FF2B5EF4-FFF2-40B4-BE49-F238E27FC236}">
                <a16:creationId xmlns:a16="http://schemas.microsoft.com/office/drawing/2014/main" id="{DF7B8207-5446-46FA-99B6-B8BE2859F9E5}"/>
              </a:ext>
            </a:extLst>
          </p:cNvPr>
          <p:cNvSpPr/>
          <p:nvPr/>
        </p:nvSpPr>
        <p:spPr>
          <a:xfrm>
            <a:off x="0" y="5700586"/>
            <a:ext cx="4330700" cy="1157414"/>
          </a:xfrm>
          <a:custGeom>
            <a:avLst/>
            <a:gdLst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0984859 w 11016943"/>
              <a:gd name="connsiteY2" fmla="*/ 2254007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130806 w 11042330"/>
              <a:gd name="connsiteY0" fmla="*/ 0 h 2294466"/>
              <a:gd name="connsiteX1" fmla="*/ 9975439 w 11042330"/>
              <a:gd name="connsiteY1" fmla="*/ 32091 h 2294466"/>
              <a:gd name="connsiteX2" fmla="*/ 11010246 w 11042330"/>
              <a:gd name="connsiteY2" fmla="*/ 2286098 h 2294466"/>
              <a:gd name="connsiteX3" fmla="*/ 11042330 w 11042330"/>
              <a:gd name="connsiteY3" fmla="*/ 2294466 h 2294466"/>
              <a:gd name="connsiteX4" fmla="*/ 25387 w 11042330"/>
              <a:gd name="connsiteY4" fmla="*/ 2294466 h 2294466"/>
              <a:gd name="connsiteX5" fmla="*/ 25387 w 11042330"/>
              <a:gd name="connsiteY5" fmla="*/ 409161 h 2294466"/>
              <a:gd name="connsiteX6" fmla="*/ 130806 w 11042330"/>
              <a:gd name="connsiteY6" fmla="*/ 0 h 2294466"/>
              <a:gd name="connsiteX0" fmla="*/ 201032 w 11016975"/>
              <a:gd name="connsiteY0" fmla="*/ 0 h 2304144"/>
              <a:gd name="connsiteX1" fmla="*/ 9950084 w 11016975"/>
              <a:gd name="connsiteY1" fmla="*/ 41769 h 2304144"/>
              <a:gd name="connsiteX2" fmla="*/ 10984891 w 11016975"/>
              <a:gd name="connsiteY2" fmla="*/ 2295776 h 2304144"/>
              <a:gd name="connsiteX3" fmla="*/ 11016975 w 11016975"/>
              <a:gd name="connsiteY3" fmla="*/ 2304144 h 2304144"/>
              <a:gd name="connsiteX4" fmla="*/ 32 w 11016975"/>
              <a:gd name="connsiteY4" fmla="*/ 2304144 h 2304144"/>
              <a:gd name="connsiteX5" fmla="*/ 32 w 11016975"/>
              <a:gd name="connsiteY5" fmla="*/ 418839 h 2304144"/>
              <a:gd name="connsiteX6" fmla="*/ 201032 w 11016975"/>
              <a:gd name="connsiteY6" fmla="*/ 0 h 2304144"/>
              <a:gd name="connsiteX0" fmla="*/ 179744 w 11018444"/>
              <a:gd name="connsiteY0" fmla="*/ 0 h 2313822"/>
              <a:gd name="connsiteX1" fmla="*/ 9951553 w 11018444"/>
              <a:gd name="connsiteY1" fmla="*/ 51447 h 2313822"/>
              <a:gd name="connsiteX2" fmla="*/ 10986360 w 11018444"/>
              <a:gd name="connsiteY2" fmla="*/ 2305454 h 2313822"/>
              <a:gd name="connsiteX3" fmla="*/ 11018444 w 11018444"/>
              <a:gd name="connsiteY3" fmla="*/ 2313822 h 2313822"/>
              <a:gd name="connsiteX4" fmla="*/ 1501 w 11018444"/>
              <a:gd name="connsiteY4" fmla="*/ 2313822 h 2313822"/>
              <a:gd name="connsiteX5" fmla="*/ 1501 w 11018444"/>
              <a:gd name="connsiteY5" fmla="*/ 428517 h 2313822"/>
              <a:gd name="connsiteX6" fmla="*/ 179744 w 11018444"/>
              <a:gd name="connsiteY6" fmla="*/ 0 h 2313822"/>
              <a:gd name="connsiteX0" fmla="*/ 180320 w 11019020"/>
              <a:gd name="connsiteY0" fmla="*/ 294 h 2314116"/>
              <a:gd name="connsiteX1" fmla="*/ 9952129 w 11019020"/>
              <a:gd name="connsiteY1" fmla="*/ 51741 h 2314116"/>
              <a:gd name="connsiteX2" fmla="*/ 10986936 w 11019020"/>
              <a:gd name="connsiteY2" fmla="*/ 2305748 h 2314116"/>
              <a:gd name="connsiteX3" fmla="*/ 11019020 w 11019020"/>
              <a:gd name="connsiteY3" fmla="*/ 2314116 h 2314116"/>
              <a:gd name="connsiteX4" fmla="*/ 2077 w 11019020"/>
              <a:gd name="connsiteY4" fmla="*/ 2314116 h 2314116"/>
              <a:gd name="connsiteX5" fmla="*/ 2077 w 11019020"/>
              <a:gd name="connsiteY5" fmla="*/ 428811 h 2314116"/>
              <a:gd name="connsiteX6" fmla="*/ 180320 w 11019020"/>
              <a:gd name="connsiteY6" fmla="*/ 294 h 2314116"/>
              <a:gd name="connsiteX0" fmla="*/ 180320 w 11019020"/>
              <a:gd name="connsiteY0" fmla="*/ 1476 h 2315298"/>
              <a:gd name="connsiteX1" fmla="*/ 9952129 w 11019020"/>
              <a:gd name="connsiteY1" fmla="*/ 52923 h 2315298"/>
              <a:gd name="connsiteX2" fmla="*/ 10986936 w 11019020"/>
              <a:gd name="connsiteY2" fmla="*/ 2306930 h 2315298"/>
              <a:gd name="connsiteX3" fmla="*/ 11019020 w 11019020"/>
              <a:gd name="connsiteY3" fmla="*/ 2315298 h 2315298"/>
              <a:gd name="connsiteX4" fmla="*/ 2077 w 11019020"/>
              <a:gd name="connsiteY4" fmla="*/ 2315298 h 2315298"/>
              <a:gd name="connsiteX5" fmla="*/ 2077 w 11019020"/>
              <a:gd name="connsiteY5" fmla="*/ 429993 h 2315298"/>
              <a:gd name="connsiteX6" fmla="*/ 180320 w 11019020"/>
              <a:gd name="connsiteY6" fmla="*/ 1476 h 231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19020" h="2315298">
                <a:moveTo>
                  <a:pt x="180320" y="1476"/>
                </a:moveTo>
                <a:lnTo>
                  <a:pt x="9952129" y="52923"/>
                </a:lnTo>
                <a:lnTo>
                  <a:pt x="10986936" y="2306930"/>
                </a:lnTo>
                <a:lnTo>
                  <a:pt x="11019020" y="2315298"/>
                </a:lnTo>
                <a:lnTo>
                  <a:pt x="2077" y="2315298"/>
                </a:lnTo>
                <a:lnTo>
                  <a:pt x="2077" y="429993"/>
                </a:lnTo>
                <a:cubicBezTo>
                  <a:pt x="2077" y="18502"/>
                  <a:pt x="-32482" y="-8202"/>
                  <a:pt x="180320" y="1476"/>
                </a:cubicBezTo>
                <a:close/>
              </a:path>
            </a:pathLst>
          </a:custGeom>
          <a:solidFill>
            <a:srgbClr val="B0BEC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6000" dirty="0"/>
              <a:t>Malware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6795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9D6A0D0A-6208-451C-89EA-78FD83E98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45917"/>
            <a:ext cx="12192000" cy="770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22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8E3486BF-C4A4-46CD-A01A-A9CBC0CE4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090" y="2598633"/>
            <a:ext cx="4742993" cy="232989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0D5520FB-CFC9-4C9C-8FBD-C4CC4D6622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06" y="2387947"/>
            <a:ext cx="4728015" cy="267132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325BA9F-F82C-4C46-A267-0ACA6C852373}"/>
              </a:ext>
            </a:extLst>
          </p:cNvPr>
          <p:cNvSpPr txBox="1"/>
          <p:nvPr/>
        </p:nvSpPr>
        <p:spPr>
          <a:xfrm>
            <a:off x="8226127" y="5020523"/>
            <a:ext cx="33345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/>
              <a:t>https://www.avira.com/en/blog/malware-threat-report-q2-2020-statistics-and-trends</a:t>
            </a:r>
          </a:p>
          <a:p>
            <a:endParaRPr lang="en-GB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27BF4AB-E38B-438E-8F5D-C6DDCBF47A8A}"/>
              </a:ext>
            </a:extLst>
          </p:cNvPr>
          <p:cNvSpPr txBox="1"/>
          <p:nvPr/>
        </p:nvSpPr>
        <p:spPr>
          <a:xfrm>
            <a:off x="1175091" y="5058995"/>
            <a:ext cx="432362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/>
              <a:t>https://www.gdatasoftware.com/news/2019/07/35228-mobile-malware-report-no-let-up-with-android-malware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D7AEB1D-5678-48C5-84E9-02E1A93CA227}"/>
              </a:ext>
            </a:extLst>
          </p:cNvPr>
          <p:cNvSpPr txBox="1"/>
          <p:nvPr/>
        </p:nvSpPr>
        <p:spPr>
          <a:xfrm>
            <a:off x="2537497" y="1655445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2019</a:t>
            </a:r>
            <a:endParaRPr lang="en-GB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12736D4-0A93-4A3D-9BE8-A82B1F6C9E7C}"/>
              </a:ext>
            </a:extLst>
          </p:cNvPr>
          <p:cNvSpPr txBox="1"/>
          <p:nvPr/>
        </p:nvSpPr>
        <p:spPr>
          <a:xfrm>
            <a:off x="8775082" y="1655445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2020</a:t>
            </a:r>
            <a:endParaRPr lang="en-GB" dirty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0C0651F9-CB1D-494F-ABE5-6F665A5494CF}"/>
              </a:ext>
            </a:extLst>
          </p:cNvPr>
          <p:cNvCxnSpPr/>
          <p:nvPr/>
        </p:nvCxnSpPr>
        <p:spPr>
          <a:xfrm>
            <a:off x="6068839" y="1822383"/>
            <a:ext cx="0" cy="3802456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" name="Rettangolo con un angolo in alto arrotondato e l'altro ritagliato 6">
            <a:extLst>
              <a:ext uri="{FF2B5EF4-FFF2-40B4-BE49-F238E27FC236}">
                <a16:creationId xmlns:a16="http://schemas.microsoft.com/office/drawing/2014/main" id="{5C9191C3-6270-4919-87FF-1BA7ACD68F11}"/>
              </a:ext>
            </a:extLst>
          </p:cNvPr>
          <p:cNvSpPr/>
          <p:nvPr/>
        </p:nvSpPr>
        <p:spPr>
          <a:xfrm>
            <a:off x="0" y="15347"/>
            <a:ext cx="8739456" cy="1288208"/>
          </a:xfrm>
          <a:custGeom>
            <a:avLst/>
            <a:gdLst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0984859 w 11016943"/>
              <a:gd name="connsiteY2" fmla="*/ 2254007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130806 w 11042330"/>
              <a:gd name="connsiteY0" fmla="*/ 0 h 2294466"/>
              <a:gd name="connsiteX1" fmla="*/ 9975439 w 11042330"/>
              <a:gd name="connsiteY1" fmla="*/ 32091 h 2294466"/>
              <a:gd name="connsiteX2" fmla="*/ 11010246 w 11042330"/>
              <a:gd name="connsiteY2" fmla="*/ 2286098 h 2294466"/>
              <a:gd name="connsiteX3" fmla="*/ 11042330 w 11042330"/>
              <a:gd name="connsiteY3" fmla="*/ 2294466 h 2294466"/>
              <a:gd name="connsiteX4" fmla="*/ 25387 w 11042330"/>
              <a:gd name="connsiteY4" fmla="*/ 2294466 h 2294466"/>
              <a:gd name="connsiteX5" fmla="*/ 25387 w 11042330"/>
              <a:gd name="connsiteY5" fmla="*/ 409161 h 2294466"/>
              <a:gd name="connsiteX6" fmla="*/ 130806 w 11042330"/>
              <a:gd name="connsiteY6" fmla="*/ 0 h 2294466"/>
              <a:gd name="connsiteX0" fmla="*/ 201032 w 11016975"/>
              <a:gd name="connsiteY0" fmla="*/ 0 h 2304144"/>
              <a:gd name="connsiteX1" fmla="*/ 9950084 w 11016975"/>
              <a:gd name="connsiteY1" fmla="*/ 41769 h 2304144"/>
              <a:gd name="connsiteX2" fmla="*/ 10984891 w 11016975"/>
              <a:gd name="connsiteY2" fmla="*/ 2295776 h 2304144"/>
              <a:gd name="connsiteX3" fmla="*/ 11016975 w 11016975"/>
              <a:gd name="connsiteY3" fmla="*/ 2304144 h 2304144"/>
              <a:gd name="connsiteX4" fmla="*/ 32 w 11016975"/>
              <a:gd name="connsiteY4" fmla="*/ 2304144 h 2304144"/>
              <a:gd name="connsiteX5" fmla="*/ 32 w 11016975"/>
              <a:gd name="connsiteY5" fmla="*/ 418839 h 2304144"/>
              <a:gd name="connsiteX6" fmla="*/ 201032 w 11016975"/>
              <a:gd name="connsiteY6" fmla="*/ 0 h 2304144"/>
              <a:gd name="connsiteX0" fmla="*/ 179744 w 11018444"/>
              <a:gd name="connsiteY0" fmla="*/ 0 h 2313822"/>
              <a:gd name="connsiteX1" fmla="*/ 9951553 w 11018444"/>
              <a:gd name="connsiteY1" fmla="*/ 51447 h 2313822"/>
              <a:gd name="connsiteX2" fmla="*/ 10986360 w 11018444"/>
              <a:gd name="connsiteY2" fmla="*/ 2305454 h 2313822"/>
              <a:gd name="connsiteX3" fmla="*/ 11018444 w 11018444"/>
              <a:gd name="connsiteY3" fmla="*/ 2313822 h 2313822"/>
              <a:gd name="connsiteX4" fmla="*/ 1501 w 11018444"/>
              <a:gd name="connsiteY4" fmla="*/ 2313822 h 2313822"/>
              <a:gd name="connsiteX5" fmla="*/ 1501 w 11018444"/>
              <a:gd name="connsiteY5" fmla="*/ 428517 h 2313822"/>
              <a:gd name="connsiteX6" fmla="*/ 179744 w 11018444"/>
              <a:gd name="connsiteY6" fmla="*/ 0 h 2313822"/>
              <a:gd name="connsiteX0" fmla="*/ 180320 w 11019020"/>
              <a:gd name="connsiteY0" fmla="*/ 294 h 2314116"/>
              <a:gd name="connsiteX1" fmla="*/ 9952129 w 11019020"/>
              <a:gd name="connsiteY1" fmla="*/ 51741 h 2314116"/>
              <a:gd name="connsiteX2" fmla="*/ 10986936 w 11019020"/>
              <a:gd name="connsiteY2" fmla="*/ 2305748 h 2314116"/>
              <a:gd name="connsiteX3" fmla="*/ 11019020 w 11019020"/>
              <a:gd name="connsiteY3" fmla="*/ 2314116 h 2314116"/>
              <a:gd name="connsiteX4" fmla="*/ 2077 w 11019020"/>
              <a:gd name="connsiteY4" fmla="*/ 2314116 h 2314116"/>
              <a:gd name="connsiteX5" fmla="*/ 2077 w 11019020"/>
              <a:gd name="connsiteY5" fmla="*/ 428811 h 2314116"/>
              <a:gd name="connsiteX6" fmla="*/ 180320 w 11019020"/>
              <a:gd name="connsiteY6" fmla="*/ 294 h 2314116"/>
              <a:gd name="connsiteX0" fmla="*/ 180320 w 11019020"/>
              <a:gd name="connsiteY0" fmla="*/ 1476 h 2315298"/>
              <a:gd name="connsiteX1" fmla="*/ 9952129 w 11019020"/>
              <a:gd name="connsiteY1" fmla="*/ 52923 h 2315298"/>
              <a:gd name="connsiteX2" fmla="*/ 10986936 w 11019020"/>
              <a:gd name="connsiteY2" fmla="*/ 2306930 h 2315298"/>
              <a:gd name="connsiteX3" fmla="*/ 11019020 w 11019020"/>
              <a:gd name="connsiteY3" fmla="*/ 2315298 h 2315298"/>
              <a:gd name="connsiteX4" fmla="*/ 2077 w 11019020"/>
              <a:gd name="connsiteY4" fmla="*/ 2315298 h 2315298"/>
              <a:gd name="connsiteX5" fmla="*/ 2077 w 11019020"/>
              <a:gd name="connsiteY5" fmla="*/ 429993 h 2315298"/>
              <a:gd name="connsiteX6" fmla="*/ 180320 w 11019020"/>
              <a:gd name="connsiteY6" fmla="*/ 1476 h 2315298"/>
              <a:gd name="connsiteX0" fmla="*/ 180320 w 11908562"/>
              <a:gd name="connsiteY0" fmla="*/ 1476 h 2315298"/>
              <a:gd name="connsiteX1" fmla="*/ 11908562 w 11908562"/>
              <a:gd name="connsiteY1" fmla="*/ 76680 h 2315298"/>
              <a:gd name="connsiteX2" fmla="*/ 10986936 w 11908562"/>
              <a:gd name="connsiteY2" fmla="*/ 2306930 h 2315298"/>
              <a:gd name="connsiteX3" fmla="*/ 11019020 w 11908562"/>
              <a:gd name="connsiteY3" fmla="*/ 2315298 h 2315298"/>
              <a:gd name="connsiteX4" fmla="*/ 2077 w 11908562"/>
              <a:gd name="connsiteY4" fmla="*/ 2315298 h 2315298"/>
              <a:gd name="connsiteX5" fmla="*/ 2077 w 11908562"/>
              <a:gd name="connsiteY5" fmla="*/ 429993 h 2315298"/>
              <a:gd name="connsiteX6" fmla="*/ 180320 w 11908562"/>
              <a:gd name="connsiteY6" fmla="*/ 1476 h 2315298"/>
              <a:gd name="connsiteX0" fmla="*/ 180320 w 11908562"/>
              <a:gd name="connsiteY0" fmla="*/ 1476 h 2315298"/>
              <a:gd name="connsiteX1" fmla="*/ 11908562 w 11908562"/>
              <a:gd name="connsiteY1" fmla="*/ 13055 h 2315298"/>
              <a:gd name="connsiteX2" fmla="*/ 10986936 w 11908562"/>
              <a:gd name="connsiteY2" fmla="*/ 2306930 h 2315298"/>
              <a:gd name="connsiteX3" fmla="*/ 11019020 w 11908562"/>
              <a:gd name="connsiteY3" fmla="*/ 2315298 h 2315298"/>
              <a:gd name="connsiteX4" fmla="*/ 2077 w 11908562"/>
              <a:gd name="connsiteY4" fmla="*/ 2315298 h 2315298"/>
              <a:gd name="connsiteX5" fmla="*/ 2077 w 11908562"/>
              <a:gd name="connsiteY5" fmla="*/ 429993 h 2315298"/>
              <a:gd name="connsiteX6" fmla="*/ 180320 w 11908562"/>
              <a:gd name="connsiteY6" fmla="*/ 1476 h 2315298"/>
              <a:gd name="connsiteX0" fmla="*/ 180320 w 11918214"/>
              <a:gd name="connsiteY0" fmla="*/ 1476 h 2315298"/>
              <a:gd name="connsiteX1" fmla="*/ 11918214 w 11918214"/>
              <a:gd name="connsiteY1" fmla="*/ 13055 h 2315298"/>
              <a:gd name="connsiteX2" fmla="*/ 10986936 w 11918214"/>
              <a:gd name="connsiteY2" fmla="*/ 2306930 h 2315298"/>
              <a:gd name="connsiteX3" fmla="*/ 11019020 w 11918214"/>
              <a:gd name="connsiteY3" fmla="*/ 2315298 h 2315298"/>
              <a:gd name="connsiteX4" fmla="*/ 2077 w 11918214"/>
              <a:gd name="connsiteY4" fmla="*/ 2315298 h 2315298"/>
              <a:gd name="connsiteX5" fmla="*/ 2077 w 11918214"/>
              <a:gd name="connsiteY5" fmla="*/ 429993 h 2315298"/>
              <a:gd name="connsiteX6" fmla="*/ 180320 w 11918214"/>
              <a:gd name="connsiteY6" fmla="*/ 1476 h 231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18214" h="2315298">
                <a:moveTo>
                  <a:pt x="180320" y="1476"/>
                </a:moveTo>
                <a:lnTo>
                  <a:pt x="11918214" y="13055"/>
                </a:lnTo>
                <a:lnTo>
                  <a:pt x="10986936" y="2306930"/>
                </a:lnTo>
                <a:lnTo>
                  <a:pt x="11019020" y="2315298"/>
                </a:lnTo>
                <a:lnTo>
                  <a:pt x="2077" y="2315298"/>
                </a:lnTo>
                <a:lnTo>
                  <a:pt x="2077" y="429993"/>
                </a:lnTo>
                <a:cubicBezTo>
                  <a:pt x="2077" y="18502"/>
                  <a:pt x="-32482" y="-8202"/>
                  <a:pt x="180320" y="1476"/>
                </a:cubicBezTo>
                <a:close/>
              </a:path>
            </a:pathLst>
          </a:custGeom>
          <a:solidFill>
            <a:srgbClr val="262626">
              <a:alpha val="93725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4000" dirty="0"/>
              <a:t>Quasi 2 milioni di nuovi </a:t>
            </a:r>
          </a:p>
          <a:p>
            <a:pPr algn="ctr"/>
            <a:r>
              <a:rPr lang="it-IT" sz="4000" dirty="0"/>
              <a:t>malware rilevati in soli 6 mesi</a:t>
            </a:r>
            <a:endParaRPr lang="en-GB" sz="1100" dirty="0"/>
          </a:p>
          <a:p>
            <a:pPr algn="ctr"/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647815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magine 3" descr="Immagine che contiene testo, catena, utensiledimetallo, lavagna&#10;&#10;Descrizione generata automaticamente">
            <a:extLst>
              <a:ext uri="{FF2B5EF4-FFF2-40B4-BE49-F238E27FC236}">
                <a16:creationId xmlns:a16="http://schemas.microsoft.com/office/drawing/2014/main" id="{7BEBF416-DAD0-4411-AD8D-61B1D54559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09" b="1770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" name="Rettangolo con un angolo in alto arrotondato e l'altro ritagliato 6">
            <a:extLst>
              <a:ext uri="{FF2B5EF4-FFF2-40B4-BE49-F238E27FC236}">
                <a16:creationId xmlns:a16="http://schemas.microsoft.com/office/drawing/2014/main" id="{137522F2-B592-4F19-A7D3-A67A4E5AD0B3}"/>
              </a:ext>
            </a:extLst>
          </p:cNvPr>
          <p:cNvSpPr/>
          <p:nvPr/>
        </p:nvSpPr>
        <p:spPr>
          <a:xfrm>
            <a:off x="0" y="5700586"/>
            <a:ext cx="6553200" cy="1157414"/>
          </a:xfrm>
          <a:custGeom>
            <a:avLst/>
            <a:gdLst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0984859 w 11016943"/>
              <a:gd name="connsiteY2" fmla="*/ 2254007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130806 w 11042330"/>
              <a:gd name="connsiteY0" fmla="*/ 0 h 2294466"/>
              <a:gd name="connsiteX1" fmla="*/ 9975439 w 11042330"/>
              <a:gd name="connsiteY1" fmla="*/ 32091 h 2294466"/>
              <a:gd name="connsiteX2" fmla="*/ 11010246 w 11042330"/>
              <a:gd name="connsiteY2" fmla="*/ 2286098 h 2294466"/>
              <a:gd name="connsiteX3" fmla="*/ 11042330 w 11042330"/>
              <a:gd name="connsiteY3" fmla="*/ 2294466 h 2294466"/>
              <a:gd name="connsiteX4" fmla="*/ 25387 w 11042330"/>
              <a:gd name="connsiteY4" fmla="*/ 2294466 h 2294466"/>
              <a:gd name="connsiteX5" fmla="*/ 25387 w 11042330"/>
              <a:gd name="connsiteY5" fmla="*/ 409161 h 2294466"/>
              <a:gd name="connsiteX6" fmla="*/ 130806 w 11042330"/>
              <a:gd name="connsiteY6" fmla="*/ 0 h 2294466"/>
              <a:gd name="connsiteX0" fmla="*/ 201032 w 11016975"/>
              <a:gd name="connsiteY0" fmla="*/ 0 h 2304144"/>
              <a:gd name="connsiteX1" fmla="*/ 9950084 w 11016975"/>
              <a:gd name="connsiteY1" fmla="*/ 41769 h 2304144"/>
              <a:gd name="connsiteX2" fmla="*/ 10984891 w 11016975"/>
              <a:gd name="connsiteY2" fmla="*/ 2295776 h 2304144"/>
              <a:gd name="connsiteX3" fmla="*/ 11016975 w 11016975"/>
              <a:gd name="connsiteY3" fmla="*/ 2304144 h 2304144"/>
              <a:gd name="connsiteX4" fmla="*/ 32 w 11016975"/>
              <a:gd name="connsiteY4" fmla="*/ 2304144 h 2304144"/>
              <a:gd name="connsiteX5" fmla="*/ 32 w 11016975"/>
              <a:gd name="connsiteY5" fmla="*/ 418839 h 2304144"/>
              <a:gd name="connsiteX6" fmla="*/ 201032 w 11016975"/>
              <a:gd name="connsiteY6" fmla="*/ 0 h 2304144"/>
              <a:gd name="connsiteX0" fmla="*/ 179744 w 11018444"/>
              <a:gd name="connsiteY0" fmla="*/ 0 h 2313822"/>
              <a:gd name="connsiteX1" fmla="*/ 9951553 w 11018444"/>
              <a:gd name="connsiteY1" fmla="*/ 51447 h 2313822"/>
              <a:gd name="connsiteX2" fmla="*/ 10986360 w 11018444"/>
              <a:gd name="connsiteY2" fmla="*/ 2305454 h 2313822"/>
              <a:gd name="connsiteX3" fmla="*/ 11018444 w 11018444"/>
              <a:gd name="connsiteY3" fmla="*/ 2313822 h 2313822"/>
              <a:gd name="connsiteX4" fmla="*/ 1501 w 11018444"/>
              <a:gd name="connsiteY4" fmla="*/ 2313822 h 2313822"/>
              <a:gd name="connsiteX5" fmla="*/ 1501 w 11018444"/>
              <a:gd name="connsiteY5" fmla="*/ 428517 h 2313822"/>
              <a:gd name="connsiteX6" fmla="*/ 179744 w 11018444"/>
              <a:gd name="connsiteY6" fmla="*/ 0 h 2313822"/>
              <a:gd name="connsiteX0" fmla="*/ 180320 w 11019020"/>
              <a:gd name="connsiteY0" fmla="*/ 294 h 2314116"/>
              <a:gd name="connsiteX1" fmla="*/ 9952129 w 11019020"/>
              <a:gd name="connsiteY1" fmla="*/ 51741 h 2314116"/>
              <a:gd name="connsiteX2" fmla="*/ 10986936 w 11019020"/>
              <a:gd name="connsiteY2" fmla="*/ 2305748 h 2314116"/>
              <a:gd name="connsiteX3" fmla="*/ 11019020 w 11019020"/>
              <a:gd name="connsiteY3" fmla="*/ 2314116 h 2314116"/>
              <a:gd name="connsiteX4" fmla="*/ 2077 w 11019020"/>
              <a:gd name="connsiteY4" fmla="*/ 2314116 h 2314116"/>
              <a:gd name="connsiteX5" fmla="*/ 2077 w 11019020"/>
              <a:gd name="connsiteY5" fmla="*/ 428811 h 2314116"/>
              <a:gd name="connsiteX6" fmla="*/ 180320 w 11019020"/>
              <a:gd name="connsiteY6" fmla="*/ 294 h 2314116"/>
              <a:gd name="connsiteX0" fmla="*/ 180320 w 11019020"/>
              <a:gd name="connsiteY0" fmla="*/ 1476 h 2315298"/>
              <a:gd name="connsiteX1" fmla="*/ 9952129 w 11019020"/>
              <a:gd name="connsiteY1" fmla="*/ 52923 h 2315298"/>
              <a:gd name="connsiteX2" fmla="*/ 10986936 w 11019020"/>
              <a:gd name="connsiteY2" fmla="*/ 2306930 h 2315298"/>
              <a:gd name="connsiteX3" fmla="*/ 11019020 w 11019020"/>
              <a:gd name="connsiteY3" fmla="*/ 2315298 h 2315298"/>
              <a:gd name="connsiteX4" fmla="*/ 2077 w 11019020"/>
              <a:gd name="connsiteY4" fmla="*/ 2315298 h 2315298"/>
              <a:gd name="connsiteX5" fmla="*/ 2077 w 11019020"/>
              <a:gd name="connsiteY5" fmla="*/ 429993 h 2315298"/>
              <a:gd name="connsiteX6" fmla="*/ 180320 w 11019020"/>
              <a:gd name="connsiteY6" fmla="*/ 1476 h 231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19020" h="2315298">
                <a:moveTo>
                  <a:pt x="180320" y="1476"/>
                </a:moveTo>
                <a:lnTo>
                  <a:pt x="9952129" y="52923"/>
                </a:lnTo>
                <a:lnTo>
                  <a:pt x="10986936" y="2306930"/>
                </a:lnTo>
                <a:lnTo>
                  <a:pt x="11019020" y="2315298"/>
                </a:lnTo>
                <a:lnTo>
                  <a:pt x="2077" y="2315298"/>
                </a:lnTo>
                <a:lnTo>
                  <a:pt x="2077" y="429993"/>
                </a:lnTo>
                <a:cubicBezTo>
                  <a:pt x="2077" y="18502"/>
                  <a:pt x="-32482" y="-8202"/>
                  <a:pt x="180320" y="1476"/>
                </a:cubicBezTo>
                <a:close/>
              </a:path>
            </a:pathLst>
          </a:custGeom>
          <a:solidFill>
            <a:schemeClr val="bg2">
              <a:lumMod val="10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6000" dirty="0"/>
              <a:t>Colluding Attack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4413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4C93AD1-6851-4FC1-80E7-41FAA4D71DAC}"/>
              </a:ext>
            </a:extLst>
          </p:cNvPr>
          <p:cNvCxnSpPr/>
          <p:nvPr/>
        </p:nvCxnSpPr>
        <p:spPr>
          <a:xfrm>
            <a:off x="8704294" y="1721190"/>
            <a:ext cx="0" cy="3846881"/>
          </a:xfrm>
          <a:prstGeom prst="line">
            <a:avLst/>
          </a:prstGeom>
          <a:ln w="1905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C3BE87B-C66F-4269-8B51-C134128A4581}"/>
              </a:ext>
            </a:extLst>
          </p:cNvPr>
          <p:cNvSpPr txBox="1"/>
          <p:nvPr/>
        </p:nvSpPr>
        <p:spPr>
          <a:xfrm>
            <a:off x="9190609" y="2228671"/>
            <a:ext cx="25431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it-IT" sz="1800" kern="1200" dirty="0">
                <a:effectLst/>
                <a:latin typeface="Calibri" panose="020F0502020204030204" pitchFamily="34" charset="0"/>
                <a:ea typeface="+mn-ea"/>
                <a:cs typeface="+mn-cs"/>
              </a:rPr>
              <a:t>Le applicazioni colludenti</a:t>
            </a:r>
          </a:p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it-IT" sz="1800" kern="1200" dirty="0">
                <a:effectLst/>
                <a:latin typeface="Calibri" panose="020F0502020204030204" pitchFamily="34" charset="0"/>
                <a:ea typeface="+mn-ea"/>
                <a:cs typeface="+mn-cs"/>
              </a:rPr>
              <a:t>comunicano tra loro</a:t>
            </a:r>
            <a:br>
              <a:rPr lang="it-IT" sz="1800" kern="1200" dirty="0">
                <a:effectLst/>
                <a:latin typeface="Calibri" panose="020F0502020204030204" pitchFamily="34" charset="0"/>
                <a:ea typeface="+mn-ea"/>
                <a:cs typeface="+mn-cs"/>
              </a:rPr>
            </a:br>
            <a:r>
              <a:rPr lang="it-IT" sz="1800" kern="1200" dirty="0">
                <a:effectLst/>
                <a:latin typeface="Calibri" panose="020F0502020204030204" pitchFamily="34" charset="0"/>
                <a:ea typeface="+mn-ea"/>
                <a:cs typeface="+mn-cs"/>
              </a:rPr>
              <a:t>tramite canali nascosti</a:t>
            </a:r>
            <a:endParaRPr lang="en-GB" dirty="0">
              <a:effectLst/>
            </a:endParaRPr>
          </a:p>
          <a:p>
            <a:pPr algn="ctr"/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1B52E70-10F7-4805-9B2B-36F2BE7C90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9" r="16144" b="50000"/>
          <a:stretch/>
        </p:blipFill>
        <p:spPr>
          <a:xfrm>
            <a:off x="562273" y="1956383"/>
            <a:ext cx="7864156" cy="2945234"/>
          </a:xfrm>
          <a:prstGeom prst="rect">
            <a:avLst/>
          </a:prstGeom>
        </p:spPr>
      </p:pic>
      <p:sp>
        <p:nvSpPr>
          <p:cNvPr id="9" name="Rettangolo con un angolo in alto arrotondato e l'altro ritagliato 6">
            <a:extLst>
              <a:ext uri="{FF2B5EF4-FFF2-40B4-BE49-F238E27FC236}">
                <a16:creationId xmlns:a16="http://schemas.microsoft.com/office/drawing/2014/main" id="{DAD73AFC-9B84-46CC-934F-1BE88C1B4879}"/>
              </a:ext>
            </a:extLst>
          </p:cNvPr>
          <p:cNvSpPr/>
          <p:nvPr/>
        </p:nvSpPr>
        <p:spPr>
          <a:xfrm>
            <a:off x="1" y="0"/>
            <a:ext cx="8426428" cy="1157414"/>
          </a:xfrm>
          <a:custGeom>
            <a:avLst/>
            <a:gdLst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1016943 w 11016943"/>
              <a:gd name="connsiteY2" fmla="*/ 1066891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377070 w 11016943"/>
              <a:gd name="connsiteY0" fmla="*/ 0 h 2262375"/>
              <a:gd name="connsiteX1" fmla="*/ 9950052 w 11016943"/>
              <a:gd name="connsiteY1" fmla="*/ 0 h 2262375"/>
              <a:gd name="connsiteX2" fmla="*/ 10984859 w 11016943"/>
              <a:gd name="connsiteY2" fmla="*/ 2254007 h 2262375"/>
              <a:gd name="connsiteX3" fmla="*/ 11016943 w 11016943"/>
              <a:gd name="connsiteY3" fmla="*/ 2262375 h 2262375"/>
              <a:gd name="connsiteX4" fmla="*/ 0 w 11016943"/>
              <a:gd name="connsiteY4" fmla="*/ 2262375 h 2262375"/>
              <a:gd name="connsiteX5" fmla="*/ 0 w 11016943"/>
              <a:gd name="connsiteY5" fmla="*/ 377070 h 2262375"/>
              <a:gd name="connsiteX6" fmla="*/ 377070 w 11016943"/>
              <a:gd name="connsiteY6" fmla="*/ 0 h 2262375"/>
              <a:gd name="connsiteX0" fmla="*/ 130806 w 11042330"/>
              <a:gd name="connsiteY0" fmla="*/ 0 h 2294466"/>
              <a:gd name="connsiteX1" fmla="*/ 9975439 w 11042330"/>
              <a:gd name="connsiteY1" fmla="*/ 32091 h 2294466"/>
              <a:gd name="connsiteX2" fmla="*/ 11010246 w 11042330"/>
              <a:gd name="connsiteY2" fmla="*/ 2286098 h 2294466"/>
              <a:gd name="connsiteX3" fmla="*/ 11042330 w 11042330"/>
              <a:gd name="connsiteY3" fmla="*/ 2294466 h 2294466"/>
              <a:gd name="connsiteX4" fmla="*/ 25387 w 11042330"/>
              <a:gd name="connsiteY4" fmla="*/ 2294466 h 2294466"/>
              <a:gd name="connsiteX5" fmla="*/ 25387 w 11042330"/>
              <a:gd name="connsiteY5" fmla="*/ 409161 h 2294466"/>
              <a:gd name="connsiteX6" fmla="*/ 130806 w 11042330"/>
              <a:gd name="connsiteY6" fmla="*/ 0 h 2294466"/>
              <a:gd name="connsiteX0" fmla="*/ 201032 w 11016975"/>
              <a:gd name="connsiteY0" fmla="*/ 0 h 2304144"/>
              <a:gd name="connsiteX1" fmla="*/ 9950084 w 11016975"/>
              <a:gd name="connsiteY1" fmla="*/ 41769 h 2304144"/>
              <a:gd name="connsiteX2" fmla="*/ 10984891 w 11016975"/>
              <a:gd name="connsiteY2" fmla="*/ 2295776 h 2304144"/>
              <a:gd name="connsiteX3" fmla="*/ 11016975 w 11016975"/>
              <a:gd name="connsiteY3" fmla="*/ 2304144 h 2304144"/>
              <a:gd name="connsiteX4" fmla="*/ 32 w 11016975"/>
              <a:gd name="connsiteY4" fmla="*/ 2304144 h 2304144"/>
              <a:gd name="connsiteX5" fmla="*/ 32 w 11016975"/>
              <a:gd name="connsiteY5" fmla="*/ 418839 h 2304144"/>
              <a:gd name="connsiteX6" fmla="*/ 201032 w 11016975"/>
              <a:gd name="connsiteY6" fmla="*/ 0 h 2304144"/>
              <a:gd name="connsiteX0" fmla="*/ 179744 w 11018444"/>
              <a:gd name="connsiteY0" fmla="*/ 0 h 2313822"/>
              <a:gd name="connsiteX1" fmla="*/ 9951553 w 11018444"/>
              <a:gd name="connsiteY1" fmla="*/ 51447 h 2313822"/>
              <a:gd name="connsiteX2" fmla="*/ 10986360 w 11018444"/>
              <a:gd name="connsiteY2" fmla="*/ 2305454 h 2313822"/>
              <a:gd name="connsiteX3" fmla="*/ 11018444 w 11018444"/>
              <a:gd name="connsiteY3" fmla="*/ 2313822 h 2313822"/>
              <a:gd name="connsiteX4" fmla="*/ 1501 w 11018444"/>
              <a:gd name="connsiteY4" fmla="*/ 2313822 h 2313822"/>
              <a:gd name="connsiteX5" fmla="*/ 1501 w 11018444"/>
              <a:gd name="connsiteY5" fmla="*/ 428517 h 2313822"/>
              <a:gd name="connsiteX6" fmla="*/ 179744 w 11018444"/>
              <a:gd name="connsiteY6" fmla="*/ 0 h 2313822"/>
              <a:gd name="connsiteX0" fmla="*/ 180320 w 11019020"/>
              <a:gd name="connsiteY0" fmla="*/ 294 h 2314116"/>
              <a:gd name="connsiteX1" fmla="*/ 9952129 w 11019020"/>
              <a:gd name="connsiteY1" fmla="*/ 51741 h 2314116"/>
              <a:gd name="connsiteX2" fmla="*/ 10986936 w 11019020"/>
              <a:gd name="connsiteY2" fmla="*/ 2305748 h 2314116"/>
              <a:gd name="connsiteX3" fmla="*/ 11019020 w 11019020"/>
              <a:gd name="connsiteY3" fmla="*/ 2314116 h 2314116"/>
              <a:gd name="connsiteX4" fmla="*/ 2077 w 11019020"/>
              <a:gd name="connsiteY4" fmla="*/ 2314116 h 2314116"/>
              <a:gd name="connsiteX5" fmla="*/ 2077 w 11019020"/>
              <a:gd name="connsiteY5" fmla="*/ 428811 h 2314116"/>
              <a:gd name="connsiteX6" fmla="*/ 180320 w 11019020"/>
              <a:gd name="connsiteY6" fmla="*/ 294 h 2314116"/>
              <a:gd name="connsiteX0" fmla="*/ 180320 w 11019020"/>
              <a:gd name="connsiteY0" fmla="*/ 1476 h 2315298"/>
              <a:gd name="connsiteX1" fmla="*/ 9952129 w 11019020"/>
              <a:gd name="connsiteY1" fmla="*/ 52923 h 2315298"/>
              <a:gd name="connsiteX2" fmla="*/ 10986936 w 11019020"/>
              <a:gd name="connsiteY2" fmla="*/ 2306930 h 2315298"/>
              <a:gd name="connsiteX3" fmla="*/ 11019020 w 11019020"/>
              <a:gd name="connsiteY3" fmla="*/ 2315298 h 2315298"/>
              <a:gd name="connsiteX4" fmla="*/ 2077 w 11019020"/>
              <a:gd name="connsiteY4" fmla="*/ 2315298 h 2315298"/>
              <a:gd name="connsiteX5" fmla="*/ 2077 w 11019020"/>
              <a:gd name="connsiteY5" fmla="*/ 429993 h 2315298"/>
              <a:gd name="connsiteX6" fmla="*/ 180320 w 11019020"/>
              <a:gd name="connsiteY6" fmla="*/ 1476 h 2315298"/>
              <a:gd name="connsiteX0" fmla="*/ 180320 w 11908562"/>
              <a:gd name="connsiteY0" fmla="*/ 1476 h 2315298"/>
              <a:gd name="connsiteX1" fmla="*/ 11908562 w 11908562"/>
              <a:gd name="connsiteY1" fmla="*/ 76680 h 2315298"/>
              <a:gd name="connsiteX2" fmla="*/ 10986936 w 11908562"/>
              <a:gd name="connsiteY2" fmla="*/ 2306930 h 2315298"/>
              <a:gd name="connsiteX3" fmla="*/ 11019020 w 11908562"/>
              <a:gd name="connsiteY3" fmla="*/ 2315298 h 2315298"/>
              <a:gd name="connsiteX4" fmla="*/ 2077 w 11908562"/>
              <a:gd name="connsiteY4" fmla="*/ 2315298 h 2315298"/>
              <a:gd name="connsiteX5" fmla="*/ 2077 w 11908562"/>
              <a:gd name="connsiteY5" fmla="*/ 429993 h 2315298"/>
              <a:gd name="connsiteX6" fmla="*/ 180320 w 11908562"/>
              <a:gd name="connsiteY6" fmla="*/ 1476 h 2315298"/>
              <a:gd name="connsiteX0" fmla="*/ 180320 w 11908562"/>
              <a:gd name="connsiteY0" fmla="*/ 1476 h 2315298"/>
              <a:gd name="connsiteX1" fmla="*/ 11908562 w 11908562"/>
              <a:gd name="connsiteY1" fmla="*/ 13055 h 2315298"/>
              <a:gd name="connsiteX2" fmla="*/ 10986936 w 11908562"/>
              <a:gd name="connsiteY2" fmla="*/ 2306930 h 2315298"/>
              <a:gd name="connsiteX3" fmla="*/ 11019020 w 11908562"/>
              <a:gd name="connsiteY3" fmla="*/ 2315298 h 2315298"/>
              <a:gd name="connsiteX4" fmla="*/ 2077 w 11908562"/>
              <a:gd name="connsiteY4" fmla="*/ 2315298 h 2315298"/>
              <a:gd name="connsiteX5" fmla="*/ 2077 w 11908562"/>
              <a:gd name="connsiteY5" fmla="*/ 429993 h 2315298"/>
              <a:gd name="connsiteX6" fmla="*/ 180320 w 11908562"/>
              <a:gd name="connsiteY6" fmla="*/ 1476 h 2315298"/>
              <a:gd name="connsiteX0" fmla="*/ 180320 w 11918214"/>
              <a:gd name="connsiteY0" fmla="*/ 1476 h 2315298"/>
              <a:gd name="connsiteX1" fmla="*/ 11918214 w 11918214"/>
              <a:gd name="connsiteY1" fmla="*/ 13055 h 2315298"/>
              <a:gd name="connsiteX2" fmla="*/ 10986936 w 11918214"/>
              <a:gd name="connsiteY2" fmla="*/ 2306930 h 2315298"/>
              <a:gd name="connsiteX3" fmla="*/ 11019020 w 11918214"/>
              <a:gd name="connsiteY3" fmla="*/ 2315298 h 2315298"/>
              <a:gd name="connsiteX4" fmla="*/ 2077 w 11918214"/>
              <a:gd name="connsiteY4" fmla="*/ 2315298 h 2315298"/>
              <a:gd name="connsiteX5" fmla="*/ 2077 w 11918214"/>
              <a:gd name="connsiteY5" fmla="*/ 429993 h 2315298"/>
              <a:gd name="connsiteX6" fmla="*/ 180320 w 11918214"/>
              <a:gd name="connsiteY6" fmla="*/ 1476 h 231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18214" h="2315298">
                <a:moveTo>
                  <a:pt x="180320" y="1476"/>
                </a:moveTo>
                <a:lnTo>
                  <a:pt x="11918214" y="13055"/>
                </a:lnTo>
                <a:lnTo>
                  <a:pt x="10986936" y="2306930"/>
                </a:lnTo>
                <a:lnTo>
                  <a:pt x="11019020" y="2315298"/>
                </a:lnTo>
                <a:lnTo>
                  <a:pt x="2077" y="2315298"/>
                </a:lnTo>
                <a:lnTo>
                  <a:pt x="2077" y="429993"/>
                </a:lnTo>
                <a:cubicBezTo>
                  <a:pt x="2077" y="18502"/>
                  <a:pt x="-32482" y="-8202"/>
                  <a:pt x="180320" y="1476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6000" dirty="0"/>
              <a:t>Colluding Attack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416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FA53979BE5B1846BAFA9B6ABF229A49" ma:contentTypeVersion="12" ma:contentTypeDescription="Creare un nuovo documento." ma:contentTypeScope="" ma:versionID="42ee988a0b50fcec2fd20ea60e3a35d5">
  <xsd:schema xmlns:xsd="http://www.w3.org/2001/XMLSchema" xmlns:xs="http://www.w3.org/2001/XMLSchema" xmlns:p="http://schemas.microsoft.com/office/2006/metadata/properties" xmlns:ns3="84989c9d-3a0a-4cbf-adb2-993e3242c80b" xmlns:ns4="c2c13de8-9e36-4854-a229-d5946c7227c1" targetNamespace="http://schemas.microsoft.com/office/2006/metadata/properties" ma:root="true" ma:fieldsID="94a7ab58e34871f318b9a2a3e3651162" ns3:_="" ns4:_="">
    <xsd:import namespace="84989c9d-3a0a-4cbf-adb2-993e3242c80b"/>
    <xsd:import namespace="c2c13de8-9e36-4854-a229-d5946c7227c1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989c9d-3a0a-4cbf-adb2-993e3242c80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c13de8-9e36-4854-a229-d5946c7227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4B9DAF-86E4-4CF6-A2EF-B4EBABA9647D}">
  <ds:schemaRefs>
    <ds:schemaRef ds:uri="http://schemas.microsoft.com/office/infopath/2007/PartnerControls"/>
    <ds:schemaRef ds:uri="84989c9d-3a0a-4cbf-adb2-993e3242c80b"/>
    <ds:schemaRef ds:uri="http://www.w3.org/XML/1998/namespace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terms/"/>
    <ds:schemaRef ds:uri="c2c13de8-9e36-4854-a229-d5946c7227c1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50247948-DC1E-4107-B0B6-90408DD898C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8806705-2F69-484D-BFD7-6E01132D48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4989c9d-3a0a-4cbf-adb2-993e3242c80b"/>
    <ds:schemaRef ds:uri="c2c13de8-9e36-4854-a229-d5946c7227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1442</TotalTime>
  <Words>1162</Words>
  <Application>Microsoft Office PowerPoint</Application>
  <PresentationFormat>Widescreen</PresentationFormat>
  <Paragraphs>161</Paragraphs>
  <Slides>31</Slides>
  <Notes>30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Times New Roman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ANDREA D'AGUANNO</dc:creator>
  <cp:lastModifiedBy>ANDREA D'AGUANNO</cp:lastModifiedBy>
  <cp:revision>102</cp:revision>
  <cp:lastPrinted>2021-06-04T09:22:28Z</cp:lastPrinted>
  <dcterms:created xsi:type="dcterms:W3CDTF">2021-05-25T08:47:37Z</dcterms:created>
  <dcterms:modified xsi:type="dcterms:W3CDTF">2021-06-05T10:39:31Z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0x0101001FA53979BE5B1846BAFA9B6ABF229A49</vt:lpwstr>
  </property>
</Properties>
</file>